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4686" r:id="rId2"/>
    <p:sldId id="4864" r:id="rId3"/>
    <p:sldId id="257" r:id="rId4"/>
    <p:sldId id="273" r:id="rId5"/>
    <p:sldId id="272" r:id="rId6"/>
    <p:sldId id="274" r:id="rId7"/>
    <p:sldId id="4922" r:id="rId8"/>
    <p:sldId id="4912" r:id="rId9"/>
    <p:sldId id="4918" r:id="rId10"/>
    <p:sldId id="4919" r:id="rId11"/>
    <p:sldId id="4920" r:id="rId12"/>
    <p:sldId id="4916" r:id="rId13"/>
    <p:sldId id="4921" r:id="rId14"/>
    <p:sldId id="4917" r:id="rId15"/>
    <p:sldId id="4924" r:id="rId16"/>
    <p:sldId id="4877" r:id="rId17"/>
    <p:sldId id="319" r:id="rId18"/>
    <p:sldId id="4925" r:id="rId19"/>
    <p:sldId id="4844" r:id="rId20"/>
  </p:sldIdLst>
  <p:sldSz cx="24387175" cy="13717588"/>
  <p:notesSz cx="6858000" cy="9144000"/>
  <p:defaultTextStyle>
    <a:defPPr>
      <a:defRPr lang="ru-RU"/>
    </a:defPPr>
    <a:lvl1pPr marL="0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133FE2C-D44A-4761-82C8-E6B1DF809791}">
          <p14:sldIdLst>
            <p14:sldId id="4686"/>
            <p14:sldId id="4864"/>
            <p14:sldId id="257"/>
            <p14:sldId id="273"/>
            <p14:sldId id="272"/>
            <p14:sldId id="274"/>
            <p14:sldId id="4922"/>
            <p14:sldId id="4912"/>
            <p14:sldId id="4918"/>
            <p14:sldId id="4919"/>
            <p14:sldId id="4920"/>
            <p14:sldId id="4916"/>
            <p14:sldId id="4921"/>
            <p14:sldId id="4917"/>
            <p14:sldId id="4924"/>
          </p14:sldIdLst>
        </p14:section>
        <p14:section name="Tools" id="{086772B9-3069-A64B-9E2B-5925E3187F54}">
          <p14:sldIdLst>
            <p14:sldId id="4877"/>
            <p14:sldId id="319"/>
            <p14:sldId id="4925"/>
            <p14:sldId id="484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Microsoft Office" initials="Office" lastIdx="1" clrIdx="0"/>
  <p:cmAuthor id="2" name="пользователь Microsoft Office" initials="Office [2]" lastIdx="1" clrIdx="1"/>
  <p:cmAuthor id="3" name="Kamila Stanitzek" initials="KS" lastIdx="1" clrIdx="2">
    <p:extLst>
      <p:ext uri="{19B8F6BF-5375-455C-9EA6-DF929625EA0E}">
        <p15:presenceInfo xmlns:p15="http://schemas.microsoft.com/office/powerpoint/2012/main" userId="a03eeb2737666ab6" providerId="Windows Live"/>
      </p:ext>
    </p:extLst>
  </p:cmAuthor>
  <p:cmAuthor id="4" name="Robert Wagner" initials="RW" lastIdx="6" clrIdx="3">
    <p:extLst>
      <p:ext uri="{19B8F6BF-5375-455C-9EA6-DF929625EA0E}">
        <p15:presenceInfo xmlns:p15="http://schemas.microsoft.com/office/powerpoint/2012/main" userId="S::robert.wagner@produktmacher.onmicrosoft.com::b0da97d5-4af0-4a9c-9a42-a981991c139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524"/>
    <a:srgbClr val="212A47"/>
    <a:srgbClr val="20263F"/>
    <a:srgbClr val="20263E"/>
    <a:srgbClr val="EE3A51"/>
    <a:srgbClr val="58B1C0"/>
    <a:srgbClr val="764DCC"/>
    <a:srgbClr val="ED5067"/>
    <a:srgbClr val="41C8FA"/>
    <a:srgbClr val="FFE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95712" autoAdjust="0"/>
  </p:normalViewPr>
  <p:slideViewPr>
    <p:cSldViewPr>
      <p:cViewPr varScale="1">
        <p:scale>
          <a:sx n="54" d="100"/>
          <a:sy n="54" d="100"/>
        </p:scale>
        <p:origin x="1352" y="2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" d="1"/>
        <a:sy n="1" d="1"/>
      </p:scale>
      <p:origin x="0" y="-8242"/>
    </p:cViewPr>
  </p:sorterViewPr>
  <p:notesViewPr>
    <p:cSldViewPr>
      <p:cViewPr varScale="1">
        <p:scale>
          <a:sx n="74" d="100"/>
          <a:sy n="74" d="100"/>
        </p:scale>
        <p:origin x="2787" y="5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41B0E-0A9B-FB43-B29A-2C5A495EA0A7}" type="datetimeFigureOut">
              <a:rPr lang="ru-RU" smtClean="0"/>
              <a:t>08.02.2022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11949-EE69-F440-BF44-484174DCC2AF}" type="slidenum">
              <a:rPr lang="ru-RU" smtClean="0"/>
              <a:t>‹#›</a:t>
            </a:fld>
            <a:endParaRPr lang="ru-RU"/>
          </a:p>
        </p:txBody>
      </p:sp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D163C9CA-823B-F14C-9E29-9AF9C74543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9242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E03F2D-4C40-8A47-B131-FA84CE0A3C0A}" type="datetimeFigureOut">
              <a:rPr lang="ru-RU" smtClean="0"/>
              <a:t>08.02.2022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3FC40D-6FB9-1648-B027-EAD4E7DC4F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07415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4217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2102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Tit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Рисунок 27">
            <a:extLst>
              <a:ext uri="{FF2B5EF4-FFF2-40B4-BE49-F238E27FC236}">
                <a16:creationId xmlns:a16="http://schemas.microsoft.com/office/drawing/2014/main" id="{3EA8684B-E14B-304D-8D4E-C30B17989706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-83126" y="-13853"/>
            <a:ext cx="24470301" cy="13759151"/>
          </a:xfrm>
          <a:custGeom>
            <a:avLst/>
            <a:gdLst>
              <a:gd name="connsiteX0" fmla="*/ 0 w 24387175"/>
              <a:gd name="connsiteY0" fmla="*/ 13717588 h 13717588"/>
              <a:gd name="connsiteX1" fmla="*/ 6283478 w 24387175"/>
              <a:gd name="connsiteY1" fmla="*/ 0 h 13717588"/>
              <a:gd name="connsiteX2" fmla="*/ 24387175 w 24387175"/>
              <a:gd name="connsiteY2" fmla="*/ 0 h 13717588"/>
              <a:gd name="connsiteX3" fmla="*/ 18103697 w 24387175"/>
              <a:gd name="connsiteY3" fmla="*/ 13717588 h 13717588"/>
              <a:gd name="connsiteX4" fmla="*/ 0 w 24387175"/>
              <a:gd name="connsiteY4" fmla="*/ 13717588 h 13717588"/>
              <a:gd name="connsiteX0" fmla="*/ 0 w 24511866"/>
              <a:gd name="connsiteY0" fmla="*/ 5003079 h 13717588"/>
              <a:gd name="connsiteX1" fmla="*/ 6408169 w 24511866"/>
              <a:gd name="connsiteY1" fmla="*/ 0 h 13717588"/>
              <a:gd name="connsiteX2" fmla="*/ 24511866 w 24511866"/>
              <a:gd name="connsiteY2" fmla="*/ 0 h 13717588"/>
              <a:gd name="connsiteX3" fmla="*/ 18228388 w 24511866"/>
              <a:gd name="connsiteY3" fmla="*/ 13717588 h 13717588"/>
              <a:gd name="connsiteX4" fmla="*/ 0 w 24511866"/>
              <a:gd name="connsiteY4" fmla="*/ 5003079 h 13717588"/>
              <a:gd name="connsiteX0" fmla="*/ 0 w 24511866"/>
              <a:gd name="connsiteY0" fmla="*/ 5030788 h 13745297"/>
              <a:gd name="connsiteX1" fmla="*/ 9109805 w 24511866"/>
              <a:gd name="connsiteY1" fmla="*/ 0 h 13745297"/>
              <a:gd name="connsiteX2" fmla="*/ 24511866 w 24511866"/>
              <a:gd name="connsiteY2" fmla="*/ 27709 h 13745297"/>
              <a:gd name="connsiteX3" fmla="*/ 18228388 w 24511866"/>
              <a:gd name="connsiteY3" fmla="*/ 13745297 h 13745297"/>
              <a:gd name="connsiteX4" fmla="*/ 0 w 24511866"/>
              <a:gd name="connsiteY4" fmla="*/ 5030788 h 13745297"/>
              <a:gd name="connsiteX0" fmla="*/ 0 w 24511866"/>
              <a:gd name="connsiteY0" fmla="*/ 5030788 h 13745297"/>
              <a:gd name="connsiteX1" fmla="*/ 69273 w 24511866"/>
              <a:gd name="connsiteY1" fmla="*/ 5015345 h 13745297"/>
              <a:gd name="connsiteX2" fmla="*/ 9109805 w 24511866"/>
              <a:gd name="connsiteY2" fmla="*/ 0 h 13745297"/>
              <a:gd name="connsiteX3" fmla="*/ 24511866 w 24511866"/>
              <a:gd name="connsiteY3" fmla="*/ 27709 h 13745297"/>
              <a:gd name="connsiteX4" fmla="*/ 18228388 w 24511866"/>
              <a:gd name="connsiteY4" fmla="*/ 13745297 h 13745297"/>
              <a:gd name="connsiteX5" fmla="*/ 0 w 24511866"/>
              <a:gd name="connsiteY5" fmla="*/ 5030788 h 13745297"/>
              <a:gd name="connsiteX0" fmla="*/ 27708 w 24442593"/>
              <a:gd name="connsiteY0" fmla="*/ 13745297 h 13745297"/>
              <a:gd name="connsiteX1" fmla="*/ 0 w 24442593"/>
              <a:gd name="connsiteY1" fmla="*/ 5015345 h 13745297"/>
              <a:gd name="connsiteX2" fmla="*/ 9040532 w 24442593"/>
              <a:gd name="connsiteY2" fmla="*/ 0 h 13745297"/>
              <a:gd name="connsiteX3" fmla="*/ 24442593 w 24442593"/>
              <a:gd name="connsiteY3" fmla="*/ 27709 h 13745297"/>
              <a:gd name="connsiteX4" fmla="*/ 18159115 w 24442593"/>
              <a:gd name="connsiteY4" fmla="*/ 13745297 h 13745297"/>
              <a:gd name="connsiteX5" fmla="*/ 27708 w 24442593"/>
              <a:gd name="connsiteY5" fmla="*/ 13745297 h 13745297"/>
              <a:gd name="connsiteX0" fmla="*/ 27708 w 24442593"/>
              <a:gd name="connsiteY0" fmla="*/ 13745297 h 13745297"/>
              <a:gd name="connsiteX1" fmla="*/ 0 w 24442593"/>
              <a:gd name="connsiteY1" fmla="*/ 5015345 h 13745297"/>
              <a:gd name="connsiteX2" fmla="*/ 9040532 w 24442593"/>
              <a:gd name="connsiteY2" fmla="*/ 0 h 13745297"/>
              <a:gd name="connsiteX3" fmla="*/ 24442593 w 24442593"/>
              <a:gd name="connsiteY3" fmla="*/ 27709 h 13745297"/>
              <a:gd name="connsiteX4" fmla="*/ 18145262 w 24442593"/>
              <a:gd name="connsiteY4" fmla="*/ 13745297 h 13745297"/>
              <a:gd name="connsiteX5" fmla="*/ 27708 w 24442593"/>
              <a:gd name="connsiteY5" fmla="*/ 13745297 h 13745297"/>
              <a:gd name="connsiteX0" fmla="*/ 27708 w 24442593"/>
              <a:gd name="connsiteY0" fmla="*/ 13745297 h 13757564"/>
              <a:gd name="connsiteX1" fmla="*/ 0 w 24442593"/>
              <a:gd name="connsiteY1" fmla="*/ 5015345 h 13757564"/>
              <a:gd name="connsiteX2" fmla="*/ 9040532 w 24442593"/>
              <a:gd name="connsiteY2" fmla="*/ 0 h 13757564"/>
              <a:gd name="connsiteX3" fmla="*/ 24442593 w 24442593"/>
              <a:gd name="connsiteY3" fmla="*/ 27709 h 13757564"/>
              <a:gd name="connsiteX4" fmla="*/ 18145262 w 24442593"/>
              <a:gd name="connsiteY4" fmla="*/ 13745297 h 13757564"/>
              <a:gd name="connsiteX5" fmla="*/ 18177163 w 24442593"/>
              <a:gd name="connsiteY5" fmla="*/ 13757564 h 13757564"/>
              <a:gd name="connsiteX6" fmla="*/ 27708 w 24442593"/>
              <a:gd name="connsiteY6" fmla="*/ 13745297 h 13757564"/>
              <a:gd name="connsiteX0" fmla="*/ 27708 w 24442593"/>
              <a:gd name="connsiteY0" fmla="*/ 13745297 h 13757564"/>
              <a:gd name="connsiteX1" fmla="*/ 0 w 24442593"/>
              <a:gd name="connsiteY1" fmla="*/ 5015345 h 13757564"/>
              <a:gd name="connsiteX2" fmla="*/ 9040532 w 24442593"/>
              <a:gd name="connsiteY2" fmla="*/ 0 h 13757564"/>
              <a:gd name="connsiteX3" fmla="*/ 24442593 w 24442593"/>
              <a:gd name="connsiteY3" fmla="*/ 27709 h 13757564"/>
              <a:gd name="connsiteX4" fmla="*/ 24411709 w 24442593"/>
              <a:gd name="connsiteY4" fmla="*/ 41563 h 13757564"/>
              <a:gd name="connsiteX5" fmla="*/ 18145262 w 24442593"/>
              <a:gd name="connsiteY5" fmla="*/ 13745297 h 13757564"/>
              <a:gd name="connsiteX6" fmla="*/ 18177163 w 24442593"/>
              <a:gd name="connsiteY6" fmla="*/ 13757564 h 13757564"/>
              <a:gd name="connsiteX7" fmla="*/ 27708 w 24442593"/>
              <a:gd name="connsiteY7" fmla="*/ 13745297 h 13757564"/>
              <a:gd name="connsiteX0" fmla="*/ 27708 w 24467127"/>
              <a:gd name="connsiteY0" fmla="*/ 13745297 h 13757564"/>
              <a:gd name="connsiteX1" fmla="*/ 0 w 24467127"/>
              <a:gd name="connsiteY1" fmla="*/ 5015345 h 13757564"/>
              <a:gd name="connsiteX2" fmla="*/ 9040532 w 24467127"/>
              <a:gd name="connsiteY2" fmla="*/ 0 h 13757564"/>
              <a:gd name="connsiteX3" fmla="*/ 24442593 w 24467127"/>
              <a:gd name="connsiteY3" fmla="*/ 27709 h 13757564"/>
              <a:gd name="connsiteX4" fmla="*/ 24467127 w 24467127"/>
              <a:gd name="connsiteY4" fmla="*/ 8478981 h 13757564"/>
              <a:gd name="connsiteX5" fmla="*/ 18145262 w 24467127"/>
              <a:gd name="connsiteY5" fmla="*/ 13745297 h 13757564"/>
              <a:gd name="connsiteX6" fmla="*/ 18177163 w 24467127"/>
              <a:gd name="connsiteY6" fmla="*/ 13757564 h 13757564"/>
              <a:gd name="connsiteX7" fmla="*/ 27708 w 24467127"/>
              <a:gd name="connsiteY7" fmla="*/ 13745297 h 13757564"/>
              <a:gd name="connsiteX0" fmla="*/ 69271 w 24508690"/>
              <a:gd name="connsiteY0" fmla="*/ 13745297 h 13757564"/>
              <a:gd name="connsiteX1" fmla="*/ 0 w 24508690"/>
              <a:gd name="connsiteY1" fmla="*/ 5749636 h 13757564"/>
              <a:gd name="connsiteX2" fmla="*/ 9082095 w 24508690"/>
              <a:gd name="connsiteY2" fmla="*/ 0 h 13757564"/>
              <a:gd name="connsiteX3" fmla="*/ 24484156 w 24508690"/>
              <a:gd name="connsiteY3" fmla="*/ 27709 h 13757564"/>
              <a:gd name="connsiteX4" fmla="*/ 24508690 w 24508690"/>
              <a:gd name="connsiteY4" fmla="*/ 8478981 h 13757564"/>
              <a:gd name="connsiteX5" fmla="*/ 18186825 w 24508690"/>
              <a:gd name="connsiteY5" fmla="*/ 13745297 h 13757564"/>
              <a:gd name="connsiteX6" fmla="*/ 18218726 w 24508690"/>
              <a:gd name="connsiteY6" fmla="*/ 13757564 h 13757564"/>
              <a:gd name="connsiteX7" fmla="*/ 69271 w 24508690"/>
              <a:gd name="connsiteY7" fmla="*/ 13745297 h 13757564"/>
              <a:gd name="connsiteX0" fmla="*/ 69271 w 24508690"/>
              <a:gd name="connsiteY0" fmla="*/ 13759151 h 13771418"/>
              <a:gd name="connsiteX1" fmla="*/ 0 w 24508690"/>
              <a:gd name="connsiteY1" fmla="*/ 5763490 h 13771418"/>
              <a:gd name="connsiteX2" fmla="*/ 9109804 w 24508690"/>
              <a:gd name="connsiteY2" fmla="*/ 0 h 13771418"/>
              <a:gd name="connsiteX3" fmla="*/ 24484156 w 24508690"/>
              <a:gd name="connsiteY3" fmla="*/ 41563 h 13771418"/>
              <a:gd name="connsiteX4" fmla="*/ 24508690 w 24508690"/>
              <a:gd name="connsiteY4" fmla="*/ 8492835 h 13771418"/>
              <a:gd name="connsiteX5" fmla="*/ 18186825 w 24508690"/>
              <a:gd name="connsiteY5" fmla="*/ 13759151 h 13771418"/>
              <a:gd name="connsiteX6" fmla="*/ 18218726 w 24508690"/>
              <a:gd name="connsiteY6" fmla="*/ 13771418 h 13771418"/>
              <a:gd name="connsiteX7" fmla="*/ 69271 w 24508690"/>
              <a:gd name="connsiteY7" fmla="*/ 13759151 h 13771418"/>
              <a:gd name="connsiteX0" fmla="*/ 55416 w 24494835"/>
              <a:gd name="connsiteY0" fmla="*/ 13759151 h 13771418"/>
              <a:gd name="connsiteX1" fmla="*/ 0 w 24494835"/>
              <a:gd name="connsiteY1" fmla="*/ 6428508 h 13771418"/>
              <a:gd name="connsiteX2" fmla="*/ 9095949 w 24494835"/>
              <a:gd name="connsiteY2" fmla="*/ 0 h 13771418"/>
              <a:gd name="connsiteX3" fmla="*/ 24470301 w 24494835"/>
              <a:gd name="connsiteY3" fmla="*/ 41563 h 13771418"/>
              <a:gd name="connsiteX4" fmla="*/ 24494835 w 24494835"/>
              <a:gd name="connsiteY4" fmla="*/ 8492835 h 13771418"/>
              <a:gd name="connsiteX5" fmla="*/ 18172970 w 24494835"/>
              <a:gd name="connsiteY5" fmla="*/ 13759151 h 13771418"/>
              <a:gd name="connsiteX6" fmla="*/ 18204871 w 24494835"/>
              <a:gd name="connsiteY6" fmla="*/ 13771418 h 13771418"/>
              <a:gd name="connsiteX7" fmla="*/ 55416 w 24494835"/>
              <a:gd name="connsiteY7" fmla="*/ 13759151 h 13771418"/>
              <a:gd name="connsiteX0" fmla="*/ 55416 w 24494835"/>
              <a:gd name="connsiteY0" fmla="*/ 13773005 h 13785272"/>
              <a:gd name="connsiteX1" fmla="*/ 0 w 24494835"/>
              <a:gd name="connsiteY1" fmla="*/ 6442362 h 13785272"/>
              <a:gd name="connsiteX2" fmla="*/ 12116240 w 24494835"/>
              <a:gd name="connsiteY2" fmla="*/ 0 h 13785272"/>
              <a:gd name="connsiteX3" fmla="*/ 24470301 w 24494835"/>
              <a:gd name="connsiteY3" fmla="*/ 55417 h 13785272"/>
              <a:gd name="connsiteX4" fmla="*/ 24494835 w 24494835"/>
              <a:gd name="connsiteY4" fmla="*/ 8506689 h 13785272"/>
              <a:gd name="connsiteX5" fmla="*/ 18172970 w 24494835"/>
              <a:gd name="connsiteY5" fmla="*/ 13773005 h 13785272"/>
              <a:gd name="connsiteX6" fmla="*/ 18204871 w 24494835"/>
              <a:gd name="connsiteY6" fmla="*/ 13785272 h 13785272"/>
              <a:gd name="connsiteX7" fmla="*/ 55416 w 24494835"/>
              <a:gd name="connsiteY7" fmla="*/ 13773005 h 13785272"/>
              <a:gd name="connsiteX0" fmla="*/ 55416 w 24494835"/>
              <a:gd name="connsiteY0" fmla="*/ 13731441 h 13743708"/>
              <a:gd name="connsiteX1" fmla="*/ 0 w 24494835"/>
              <a:gd name="connsiteY1" fmla="*/ 6400798 h 13743708"/>
              <a:gd name="connsiteX2" fmla="*/ 10800058 w 24494835"/>
              <a:gd name="connsiteY2" fmla="*/ 0 h 13743708"/>
              <a:gd name="connsiteX3" fmla="*/ 24470301 w 24494835"/>
              <a:gd name="connsiteY3" fmla="*/ 13853 h 13743708"/>
              <a:gd name="connsiteX4" fmla="*/ 24494835 w 24494835"/>
              <a:gd name="connsiteY4" fmla="*/ 8465125 h 13743708"/>
              <a:gd name="connsiteX5" fmla="*/ 18172970 w 24494835"/>
              <a:gd name="connsiteY5" fmla="*/ 13731441 h 13743708"/>
              <a:gd name="connsiteX6" fmla="*/ 18204871 w 24494835"/>
              <a:gd name="connsiteY6" fmla="*/ 13743708 h 13743708"/>
              <a:gd name="connsiteX7" fmla="*/ 55416 w 24494835"/>
              <a:gd name="connsiteY7" fmla="*/ 13731441 h 13743708"/>
              <a:gd name="connsiteX0" fmla="*/ 55416 w 24494835"/>
              <a:gd name="connsiteY0" fmla="*/ 13731441 h 13743708"/>
              <a:gd name="connsiteX1" fmla="*/ 0 w 24494835"/>
              <a:gd name="connsiteY1" fmla="*/ 6539343 h 13743708"/>
              <a:gd name="connsiteX2" fmla="*/ 10800058 w 24494835"/>
              <a:gd name="connsiteY2" fmla="*/ 0 h 13743708"/>
              <a:gd name="connsiteX3" fmla="*/ 24470301 w 24494835"/>
              <a:gd name="connsiteY3" fmla="*/ 13853 h 13743708"/>
              <a:gd name="connsiteX4" fmla="*/ 24494835 w 24494835"/>
              <a:gd name="connsiteY4" fmla="*/ 8465125 h 13743708"/>
              <a:gd name="connsiteX5" fmla="*/ 18172970 w 24494835"/>
              <a:gd name="connsiteY5" fmla="*/ 13731441 h 13743708"/>
              <a:gd name="connsiteX6" fmla="*/ 18204871 w 24494835"/>
              <a:gd name="connsiteY6" fmla="*/ 13743708 h 13743708"/>
              <a:gd name="connsiteX7" fmla="*/ 55416 w 24494835"/>
              <a:gd name="connsiteY7" fmla="*/ 13731441 h 13743708"/>
              <a:gd name="connsiteX0" fmla="*/ 55416 w 24494835"/>
              <a:gd name="connsiteY0" fmla="*/ 13731441 h 13731441"/>
              <a:gd name="connsiteX1" fmla="*/ 0 w 24494835"/>
              <a:gd name="connsiteY1" fmla="*/ 6539343 h 13731441"/>
              <a:gd name="connsiteX2" fmla="*/ 10800058 w 24494835"/>
              <a:gd name="connsiteY2" fmla="*/ 0 h 13731441"/>
              <a:gd name="connsiteX3" fmla="*/ 24470301 w 24494835"/>
              <a:gd name="connsiteY3" fmla="*/ 13853 h 13731441"/>
              <a:gd name="connsiteX4" fmla="*/ 24494835 w 24494835"/>
              <a:gd name="connsiteY4" fmla="*/ 8465125 h 13731441"/>
              <a:gd name="connsiteX5" fmla="*/ 18172970 w 24494835"/>
              <a:gd name="connsiteY5" fmla="*/ 13731441 h 13731441"/>
              <a:gd name="connsiteX6" fmla="*/ 55416 w 24494835"/>
              <a:gd name="connsiteY6" fmla="*/ 13731441 h 13731441"/>
              <a:gd name="connsiteX0" fmla="*/ 55416 w 24494835"/>
              <a:gd name="connsiteY0" fmla="*/ 13731441 h 13759151"/>
              <a:gd name="connsiteX1" fmla="*/ 0 w 24494835"/>
              <a:gd name="connsiteY1" fmla="*/ 6539343 h 13759151"/>
              <a:gd name="connsiteX2" fmla="*/ 10800058 w 24494835"/>
              <a:gd name="connsiteY2" fmla="*/ 0 h 13759151"/>
              <a:gd name="connsiteX3" fmla="*/ 24470301 w 24494835"/>
              <a:gd name="connsiteY3" fmla="*/ 13853 h 13759151"/>
              <a:gd name="connsiteX4" fmla="*/ 24494835 w 24494835"/>
              <a:gd name="connsiteY4" fmla="*/ 8465125 h 13759151"/>
              <a:gd name="connsiteX5" fmla="*/ 17909734 w 24494835"/>
              <a:gd name="connsiteY5" fmla="*/ 13759151 h 13759151"/>
              <a:gd name="connsiteX6" fmla="*/ 55416 w 24494835"/>
              <a:gd name="connsiteY6" fmla="*/ 13731441 h 13759151"/>
              <a:gd name="connsiteX0" fmla="*/ 55416 w 24470301"/>
              <a:gd name="connsiteY0" fmla="*/ 13731441 h 13759151"/>
              <a:gd name="connsiteX1" fmla="*/ 0 w 24470301"/>
              <a:gd name="connsiteY1" fmla="*/ 6539343 h 13759151"/>
              <a:gd name="connsiteX2" fmla="*/ 10800058 w 24470301"/>
              <a:gd name="connsiteY2" fmla="*/ 0 h 13759151"/>
              <a:gd name="connsiteX3" fmla="*/ 24470301 w 24470301"/>
              <a:gd name="connsiteY3" fmla="*/ 13853 h 13759151"/>
              <a:gd name="connsiteX4" fmla="*/ 24453272 w 24470301"/>
              <a:gd name="connsiteY4" fmla="*/ 9961416 h 13759151"/>
              <a:gd name="connsiteX5" fmla="*/ 17909734 w 24470301"/>
              <a:gd name="connsiteY5" fmla="*/ 13759151 h 13759151"/>
              <a:gd name="connsiteX6" fmla="*/ 55416 w 24470301"/>
              <a:gd name="connsiteY6" fmla="*/ 13731441 h 13759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470301" h="13759151">
                <a:moveTo>
                  <a:pt x="55416" y="13731441"/>
                </a:moveTo>
                <a:lnTo>
                  <a:pt x="0" y="6539343"/>
                </a:lnTo>
                <a:lnTo>
                  <a:pt x="10800058" y="0"/>
                </a:lnTo>
                <a:lnTo>
                  <a:pt x="24470301" y="13853"/>
                </a:lnTo>
                <a:cubicBezTo>
                  <a:pt x="24464625" y="3329707"/>
                  <a:pt x="24458948" y="6645562"/>
                  <a:pt x="24453272" y="9961416"/>
                </a:cubicBezTo>
                <a:lnTo>
                  <a:pt x="17909734" y="13759151"/>
                </a:lnTo>
                <a:lnTo>
                  <a:pt x="55416" y="13731441"/>
                </a:lnTo>
                <a:close/>
              </a:path>
            </a:pathLst>
          </a:custGeom>
          <a:pattFill prst="lgCheck">
            <a:fgClr>
              <a:schemeClr val="tx2">
                <a:lumMod val="25000"/>
                <a:lumOff val="75000"/>
              </a:schemeClr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ru-RU" sz="800" dirty="0"/>
            </a:lvl1pPr>
          </a:lstStyle>
          <a:p>
            <a:pPr lvl="0" algn="ctr"/>
            <a:endParaRPr lang="ru-RU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D19E4DD-1140-40C8-B79E-C79C0BA4BC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31" y="1235039"/>
            <a:ext cx="4968552" cy="750327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60539" y="7002810"/>
            <a:ext cx="11017224" cy="266429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10000" b="1" i="0" kern="1200" spc="0" baseline="0" dirty="0">
                <a:solidFill>
                  <a:schemeClr val="bg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58552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_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9929" y="1098284"/>
            <a:ext cx="8431428" cy="266429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6000" b="1" i="0" kern="1200" spc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0AB005FD-6530-3E4A-9093-8B2C9615AE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1920" y="5040000"/>
            <a:ext cx="8431428" cy="7435418"/>
          </a:xfrm>
          <a:prstGeom prst="rect">
            <a:avLst/>
          </a:prstGeom>
        </p:spPr>
        <p:txBody>
          <a:bodyPr>
            <a:noAutofit/>
          </a:bodyPr>
          <a:lstStyle>
            <a:lvl1pPr marL="914492" indent="-914492" algn="l">
              <a:lnSpc>
                <a:spcPct val="120000"/>
              </a:lnSpc>
              <a:spcBef>
                <a:spcPts val="1272"/>
              </a:spcBef>
              <a:buFont typeface="Wingdings" panose="05000000000000000000" pitchFamily="2" charset="2"/>
              <a:buChar char="§"/>
              <a:defRPr lang="en-US" sz="2800" b="0" i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6" name="Номер слайда 1">
            <a:extLst>
              <a:ext uri="{FF2B5EF4-FFF2-40B4-BE49-F238E27FC236}">
                <a16:creationId xmlns:a16="http://schemas.microsoft.com/office/drawing/2014/main" id="{5E353FD9-4E1D-4338-8A69-607236941EFA}"/>
              </a:ext>
            </a:extLst>
          </p:cNvPr>
          <p:cNvSpPr txBox="1">
            <a:spLocks/>
          </p:cNvSpPr>
          <p:nvPr userDrawn="1"/>
        </p:nvSpPr>
        <p:spPr>
          <a:xfrm>
            <a:off x="21842659" y="12907466"/>
            <a:ext cx="2492467" cy="818524"/>
          </a:xfrm>
          <a:prstGeom prst="rect">
            <a:avLst/>
          </a:prstGeom>
        </p:spPr>
        <p:txBody>
          <a:bodyPr rIns="432000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645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1800" smtClean="0">
                <a:solidFill>
                  <a:schemeClr val="accent4"/>
                </a:solidFill>
                <a:latin typeface="Tahoma" charset="0"/>
                <a:ea typeface="Tahoma" charset="0"/>
                <a:cs typeface="Tahoma" charset="0"/>
              </a:rPr>
              <a:pPr algn="r" defTabSz="2438645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1800" dirty="0">
              <a:solidFill>
                <a:schemeClr val="accent4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0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_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9849" y="1098284"/>
            <a:ext cx="8431428" cy="266429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6000" b="1" i="0" kern="1200" spc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0AB005FD-6530-3E4A-9093-8B2C9615AE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2000" y="4680000"/>
            <a:ext cx="8431428" cy="714758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5" name="Рисунок 27">
            <a:extLst>
              <a:ext uri="{FF2B5EF4-FFF2-40B4-BE49-F238E27FC236}">
                <a16:creationId xmlns:a16="http://schemas.microsoft.com/office/drawing/2014/main" id="{2BF600C4-3DC0-495C-84E9-19FCDC77E69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0364752" y="-10684"/>
            <a:ext cx="14073005" cy="1370635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3307 w 13307"/>
              <a:gd name="connsiteY0" fmla="*/ 10023 h 10023"/>
              <a:gd name="connsiteX1" fmla="*/ 0 w 13307"/>
              <a:gd name="connsiteY1" fmla="*/ 0 h 10023"/>
              <a:gd name="connsiteX2" fmla="*/ 13307 w 13307"/>
              <a:gd name="connsiteY2" fmla="*/ 23 h 10023"/>
              <a:gd name="connsiteX3" fmla="*/ 11307 w 13307"/>
              <a:gd name="connsiteY3" fmla="*/ 10023 h 10023"/>
              <a:gd name="connsiteX4" fmla="*/ 3307 w 13307"/>
              <a:gd name="connsiteY4" fmla="*/ 10023 h 10023"/>
              <a:gd name="connsiteX0" fmla="*/ 3307 w 11307"/>
              <a:gd name="connsiteY0" fmla="*/ 10023 h 10023"/>
              <a:gd name="connsiteX1" fmla="*/ 0 w 11307"/>
              <a:gd name="connsiteY1" fmla="*/ 0 h 10023"/>
              <a:gd name="connsiteX2" fmla="*/ 9856 w 11307"/>
              <a:gd name="connsiteY2" fmla="*/ 31 h 10023"/>
              <a:gd name="connsiteX3" fmla="*/ 11307 w 11307"/>
              <a:gd name="connsiteY3" fmla="*/ 10023 h 10023"/>
              <a:gd name="connsiteX4" fmla="*/ 3307 w 11307"/>
              <a:gd name="connsiteY4" fmla="*/ 10023 h 10023"/>
              <a:gd name="connsiteX0" fmla="*/ 3307 w 11333"/>
              <a:gd name="connsiteY0" fmla="*/ 10023 h 10023"/>
              <a:gd name="connsiteX1" fmla="*/ 0 w 11333"/>
              <a:gd name="connsiteY1" fmla="*/ 0 h 10023"/>
              <a:gd name="connsiteX2" fmla="*/ 9856 w 11333"/>
              <a:gd name="connsiteY2" fmla="*/ 31 h 10023"/>
              <a:gd name="connsiteX3" fmla="*/ 11307 w 11333"/>
              <a:gd name="connsiteY3" fmla="*/ 10023 h 10023"/>
              <a:gd name="connsiteX4" fmla="*/ 11333 w 11333"/>
              <a:gd name="connsiteY4" fmla="*/ 10014 h 10023"/>
              <a:gd name="connsiteX5" fmla="*/ 3307 w 11333"/>
              <a:gd name="connsiteY5" fmla="*/ 10023 h 10023"/>
              <a:gd name="connsiteX0" fmla="*/ 3307 w 11307"/>
              <a:gd name="connsiteY0" fmla="*/ 10023 h 10037"/>
              <a:gd name="connsiteX1" fmla="*/ 0 w 11307"/>
              <a:gd name="connsiteY1" fmla="*/ 0 h 10037"/>
              <a:gd name="connsiteX2" fmla="*/ 9856 w 11307"/>
              <a:gd name="connsiteY2" fmla="*/ 31 h 10037"/>
              <a:gd name="connsiteX3" fmla="*/ 11307 w 11307"/>
              <a:gd name="connsiteY3" fmla="*/ 10023 h 10037"/>
              <a:gd name="connsiteX4" fmla="*/ 11061 w 11307"/>
              <a:gd name="connsiteY4" fmla="*/ 10037 h 10037"/>
              <a:gd name="connsiteX5" fmla="*/ 3307 w 11307"/>
              <a:gd name="connsiteY5" fmla="*/ 10023 h 10037"/>
              <a:gd name="connsiteX0" fmla="*/ 3307 w 13648"/>
              <a:gd name="connsiteY0" fmla="*/ 10023 h 10037"/>
              <a:gd name="connsiteX1" fmla="*/ 0 w 13648"/>
              <a:gd name="connsiteY1" fmla="*/ 0 h 10037"/>
              <a:gd name="connsiteX2" fmla="*/ 9856 w 13648"/>
              <a:gd name="connsiteY2" fmla="*/ 31 h 10037"/>
              <a:gd name="connsiteX3" fmla="*/ 13648 w 13648"/>
              <a:gd name="connsiteY3" fmla="*/ 5389 h 10037"/>
              <a:gd name="connsiteX4" fmla="*/ 11061 w 13648"/>
              <a:gd name="connsiteY4" fmla="*/ 10037 h 10037"/>
              <a:gd name="connsiteX5" fmla="*/ 3307 w 13648"/>
              <a:gd name="connsiteY5" fmla="*/ 10023 h 10037"/>
              <a:gd name="connsiteX0" fmla="*/ 3307 w 13113"/>
              <a:gd name="connsiteY0" fmla="*/ 10023 h 10037"/>
              <a:gd name="connsiteX1" fmla="*/ 0 w 13113"/>
              <a:gd name="connsiteY1" fmla="*/ 0 h 10037"/>
              <a:gd name="connsiteX2" fmla="*/ 9856 w 13113"/>
              <a:gd name="connsiteY2" fmla="*/ 31 h 10037"/>
              <a:gd name="connsiteX3" fmla="*/ 13113 w 13113"/>
              <a:gd name="connsiteY3" fmla="*/ 2920 h 10037"/>
              <a:gd name="connsiteX4" fmla="*/ 11061 w 13113"/>
              <a:gd name="connsiteY4" fmla="*/ 10037 h 10037"/>
              <a:gd name="connsiteX5" fmla="*/ 3307 w 13113"/>
              <a:gd name="connsiteY5" fmla="*/ 10023 h 10037"/>
              <a:gd name="connsiteX0" fmla="*/ 3307 w 13315"/>
              <a:gd name="connsiteY0" fmla="*/ 10023 h 10037"/>
              <a:gd name="connsiteX1" fmla="*/ 0 w 13315"/>
              <a:gd name="connsiteY1" fmla="*/ 0 h 10037"/>
              <a:gd name="connsiteX2" fmla="*/ 9856 w 13315"/>
              <a:gd name="connsiteY2" fmla="*/ 31 h 10037"/>
              <a:gd name="connsiteX3" fmla="*/ 13315 w 13315"/>
              <a:gd name="connsiteY3" fmla="*/ 2959 h 10037"/>
              <a:gd name="connsiteX4" fmla="*/ 11061 w 13315"/>
              <a:gd name="connsiteY4" fmla="*/ 10037 h 10037"/>
              <a:gd name="connsiteX5" fmla="*/ 3307 w 13315"/>
              <a:gd name="connsiteY5" fmla="*/ 10023 h 10037"/>
              <a:gd name="connsiteX0" fmla="*/ 3307 w 13355"/>
              <a:gd name="connsiteY0" fmla="*/ 10023 h 10037"/>
              <a:gd name="connsiteX1" fmla="*/ 0 w 13355"/>
              <a:gd name="connsiteY1" fmla="*/ 0 h 10037"/>
              <a:gd name="connsiteX2" fmla="*/ 9856 w 13355"/>
              <a:gd name="connsiteY2" fmla="*/ 31 h 10037"/>
              <a:gd name="connsiteX3" fmla="*/ 13355 w 13355"/>
              <a:gd name="connsiteY3" fmla="*/ 2920 h 10037"/>
              <a:gd name="connsiteX4" fmla="*/ 11061 w 13355"/>
              <a:gd name="connsiteY4" fmla="*/ 10037 h 10037"/>
              <a:gd name="connsiteX5" fmla="*/ 3307 w 13355"/>
              <a:gd name="connsiteY5" fmla="*/ 10023 h 10037"/>
              <a:gd name="connsiteX0" fmla="*/ 3307 w 13355"/>
              <a:gd name="connsiteY0" fmla="*/ 10023 h 10023"/>
              <a:gd name="connsiteX1" fmla="*/ 0 w 13355"/>
              <a:gd name="connsiteY1" fmla="*/ 0 h 10023"/>
              <a:gd name="connsiteX2" fmla="*/ 9856 w 13355"/>
              <a:gd name="connsiteY2" fmla="*/ 31 h 10023"/>
              <a:gd name="connsiteX3" fmla="*/ 13355 w 13355"/>
              <a:gd name="connsiteY3" fmla="*/ 2920 h 10023"/>
              <a:gd name="connsiteX4" fmla="*/ 13230 w 13355"/>
              <a:gd name="connsiteY4" fmla="*/ 9928 h 10023"/>
              <a:gd name="connsiteX5" fmla="*/ 3307 w 13355"/>
              <a:gd name="connsiteY5" fmla="*/ 10023 h 10023"/>
              <a:gd name="connsiteX0" fmla="*/ 3307 w 13355"/>
              <a:gd name="connsiteY0" fmla="*/ 10023 h 10023"/>
              <a:gd name="connsiteX1" fmla="*/ 0 w 13355"/>
              <a:gd name="connsiteY1" fmla="*/ 0 h 10023"/>
              <a:gd name="connsiteX2" fmla="*/ 9856 w 13355"/>
              <a:gd name="connsiteY2" fmla="*/ 31 h 10023"/>
              <a:gd name="connsiteX3" fmla="*/ 13355 w 13355"/>
              <a:gd name="connsiteY3" fmla="*/ 2920 h 10023"/>
              <a:gd name="connsiteX4" fmla="*/ 13215 w 13355"/>
              <a:gd name="connsiteY4" fmla="*/ 9916 h 10023"/>
              <a:gd name="connsiteX5" fmla="*/ 3307 w 13355"/>
              <a:gd name="connsiteY5" fmla="*/ 10023 h 10023"/>
              <a:gd name="connsiteX0" fmla="*/ 3307 w 13355"/>
              <a:gd name="connsiteY0" fmla="*/ 10023 h 10023"/>
              <a:gd name="connsiteX1" fmla="*/ 0 w 13355"/>
              <a:gd name="connsiteY1" fmla="*/ 0 h 10023"/>
              <a:gd name="connsiteX2" fmla="*/ 9856 w 13355"/>
              <a:gd name="connsiteY2" fmla="*/ 31 h 10023"/>
              <a:gd name="connsiteX3" fmla="*/ 13355 w 13355"/>
              <a:gd name="connsiteY3" fmla="*/ 2920 h 10023"/>
              <a:gd name="connsiteX4" fmla="*/ 13215 w 13355"/>
              <a:gd name="connsiteY4" fmla="*/ 9916 h 10023"/>
              <a:gd name="connsiteX5" fmla="*/ 3307 w 13355"/>
              <a:gd name="connsiteY5" fmla="*/ 10023 h 10023"/>
              <a:gd name="connsiteX0" fmla="*/ 3307 w 13355"/>
              <a:gd name="connsiteY0" fmla="*/ 10023 h 10023"/>
              <a:gd name="connsiteX1" fmla="*/ 0 w 13355"/>
              <a:gd name="connsiteY1" fmla="*/ 0 h 10023"/>
              <a:gd name="connsiteX2" fmla="*/ 9856 w 13355"/>
              <a:gd name="connsiteY2" fmla="*/ 31 h 10023"/>
              <a:gd name="connsiteX3" fmla="*/ 13355 w 13355"/>
              <a:gd name="connsiteY3" fmla="*/ 2920 h 10023"/>
              <a:gd name="connsiteX4" fmla="*/ 13291 w 13355"/>
              <a:gd name="connsiteY4" fmla="*/ 9975 h 10023"/>
              <a:gd name="connsiteX5" fmla="*/ 3307 w 13355"/>
              <a:gd name="connsiteY5" fmla="*/ 10023 h 10023"/>
              <a:gd name="connsiteX0" fmla="*/ 9945 w 13355"/>
              <a:gd name="connsiteY0" fmla="*/ 10058 h 10058"/>
              <a:gd name="connsiteX1" fmla="*/ 0 w 13355"/>
              <a:gd name="connsiteY1" fmla="*/ 0 h 10058"/>
              <a:gd name="connsiteX2" fmla="*/ 9856 w 13355"/>
              <a:gd name="connsiteY2" fmla="*/ 31 h 10058"/>
              <a:gd name="connsiteX3" fmla="*/ 13355 w 13355"/>
              <a:gd name="connsiteY3" fmla="*/ 2920 h 10058"/>
              <a:gd name="connsiteX4" fmla="*/ 13291 w 13355"/>
              <a:gd name="connsiteY4" fmla="*/ 9975 h 10058"/>
              <a:gd name="connsiteX5" fmla="*/ 9945 w 13355"/>
              <a:gd name="connsiteY5" fmla="*/ 10058 h 10058"/>
              <a:gd name="connsiteX0" fmla="*/ 10356 w 13355"/>
              <a:gd name="connsiteY0" fmla="*/ 10046 h 10046"/>
              <a:gd name="connsiteX1" fmla="*/ 0 w 13355"/>
              <a:gd name="connsiteY1" fmla="*/ 0 h 10046"/>
              <a:gd name="connsiteX2" fmla="*/ 9856 w 13355"/>
              <a:gd name="connsiteY2" fmla="*/ 31 h 10046"/>
              <a:gd name="connsiteX3" fmla="*/ 13355 w 13355"/>
              <a:gd name="connsiteY3" fmla="*/ 2920 h 10046"/>
              <a:gd name="connsiteX4" fmla="*/ 13291 w 13355"/>
              <a:gd name="connsiteY4" fmla="*/ 9975 h 10046"/>
              <a:gd name="connsiteX5" fmla="*/ 10356 w 13355"/>
              <a:gd name="connsiteY5" fmla="*/ 10046 h 10046"/>
              <a:gd name="connsiteX0" fmla="*/ 11620 w 13355"/>
              <a:gd name="connsiteY0" fmla="*/ 9987 h 10007"/>
              <a:gd name="connsiteX1" fmla="*/ 0 w 13355"/>
              <a:gd name="connsiteY1" fmla="*/ 0 h 10007"/>
              <a:gd name="connsiteX2" fmla="*/ 9856 w 13355"/>
              <a:gd name="connsiteY2" fmla="*/ 31 h 10007"/>
              <a:gd name="connsiteX3" fmla="*/ 13355 w 13355"/>
              <a:gd name="connsiteY3" fmla="*/ 2920 h 10007"/>
              <a:gd name="connsiteX4" fmla="*/ 13291 w 13355"/>
              <a:gd name="connsiteY4" fmla="*/ 9975 h 10007"/>
              <a:gd name="connsiteX5" fmla="*/ 11620 w 13355"/>
              <a:gd name="connsiteY5" fmla="*/ 9987 h 10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55" h="10007">
                <a:moveTo>
                  <a:pt x="11620" y="9987"/>
                </a:moveTo>
                <a:lnTo>
                  <a:pt x="0" y="0"/>
                </a:lnTo>
                <a:lnTo>
                  <a:pt x="9856" y="31"/>
                </a:lnTo>
                <a:lnTo>
                  <a:pt x="13355" y="2920"/>
                </a:lnTo>
                <a:cubicBezTo>
                  <a:pt x="13364" y="2917"/>
                  <a:pt x="13282" y="9978"/>
                  <a:pt x="13291" y="9975"/>
                </a:cubicBezTo>
                <a:cubicBezTo>
                  <a:pt x="10323" y="10058"/>
                  <a:pt x="14923" y="9951"/>
                  <a:pt x="11620" y="9987"/>
                </a:cubicBezTo>
                <a:close/>
              </a:path>
            </a:pathLst>
          </a:custGeom>
          <a:pattFill prst="lgCheck">
            <a:fgClr>
              <a:schemeClr val="tx2">
                <a:lumMod val="25000"/>
                <a:lumOff val="75000"/>
              </a:schemeClr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ru-RU" sz="800" dirty="0"/>
            </a:lvl1pPr>
          </a:lstStyle>
          <a:p>
            <a:pPr lvl="0"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29013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_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7E8ACEEE-2A3F-1249-B0B4-E6AA3970C6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59303" y="1098154"/>
            <a:ext cx="8431428" cy="266429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6000" b="1" i="0" kern="1200" spc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3" name="Текст 3">
            <a:extLst>
              <a:ext uri="{FF2B5EF4-FFF2-40B4-BE49-F238E27FC236}">
                <a16:creationId xmlns:a16="http://schemas.microsoft.com/office/drawing/2014/main" id="{4CD14C99-1C7B-3946-B8CF-7D43C3548F7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059303" y="4680000"/>
            <a:ext cx="8431428" cy="664333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4EB5A4BE-EDF0-4741-B00A-08BD357B6B3F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-80211" y="-21003"/>
            <a:ext cx="15480899" cy="13749729"/>
          </a:xfrm>
          <a:custGeom>
            <a:avLst/>
            <a:gdLst>
              <a:gd name="connsiteX0" fmla="*/ 1980472 w 10537630"/>
              <a:gd name="connsiteY0" fmla="*/ 0 h 13380761"/>
              <a:gd name="connsiteX1" fmla="*/ 9937387 w 10537630"/>
              <a:gd name="connsiteY1" fmla="*/ 7956915 h 13380761"/>
              <a:gd name="connsiteX2" fmla="*/ 9285129 w 10537630"/>
              <a:gd name="connsiteY2" fmla="*/ 8609171 h 13380761"/>
              <a:gd name="connsiteX3" fmla="*/ 8982538 w 10537630"/>
              <a:gd name="connsiteY3" fmla="*/ 8911764 h 13380761"/>
              <a:gd name="connsiteX4" fmla="*/ 8979056 w 10537630"/>
              <a:gd name="connsiteY4" fmla="*/ 8915245 h 13380761"/>
              <a:gd name="connsiteX5" fmla="*/ 10537630 w 10537630"/>
              <a:gd name="connsiteY5" fmla="*/ 10473824 h 13380761"/>
              <a:gd name="connsiteX6" fmla="*/ 9582783 w 10537630"/>
              <a:gd name="connsiteY6" fmla="*/ 11428673 h 13380761"/>
              <a:gd name="connsiteX7" fmla="*/ 9002826 w 10537630"/>
              <a:gd name="connsiteY7" fmla="*/ 10855681 h 13380761"/>
              <a:gd name="connsiteX8" fmla="*/ 8047978 w 10537630"/>
              <a:gd name="connsiteY8" fmla="*/ 11810529 h 13380761"/>
              <a:gd name="connsiteX9" fmla="*/ 5535364 w 10537630"/>
              <a:gd name="connsiteY9" fmla="*/ 9297916 h 13380761"/>
              <a:gd name="connsiteX10" fmla="*/ 4573548 w 10537630"/>
              <a:gd name="connsiteY10" fmla="*/ 10259730 h 13380761"/>
              <a:gd name="connsiteX11" fmla="*/ 5829852 w 10537630"/>
              <a:gd name="connsiteY11" fmla="*/ 11516037 h 13380761"/>
              <a:gd name="connsiteX12" fmla="*/ 5813272 w 10537630"/>
              <a:gd name="connsiteY12" fmla="*/ 11532615 h 13380761"/>
              <a:gd name="connsiteX13" fmla="*/ 4875004 w 10537630"/>
              <a:gd name="connsiteY13" fmla="*/ 12470884 h 13380761"/>
              <a:gd name="connsiteX14" fmla="*/ 4871522 w 10537630"/>
              <a:gd name="connsiteY14" fmla="*/ 12474366 h 13380761"/>
              <a:gd name="connsiteX15" fmla="*/ 5777916 w 10537630"/>
              <a:gd name="connsiteY15" fmla="*/ 13380761 h 13380761"/>
              <a:gd name="connsiteX16" fmla="*/ 3868220 w 10537630"/>
              <a:gd name="connsiteY16" fmla="*/ 13380761 h 13380761"/>
              <a:gd name="connsiteX17" fmla="*/ 0 w 10537630"/>
              <a:gd name="connsiteY17" fmla="*/ 9512542 h 13380761"/>
              <a:gd name="connsiteX18" fmla="*/ 0 w 10537630"/>
              <a:gd name="connsiteY18" fmla="*/ 3769519 h 13380761"/>
              <a:gd name="connsiteX19" fmla="*/ 87580 w 10537630"/>
              <a:gd name="connsiteY19" fmla="*/ 3857099 h 13380761"/>
              <a:gd name="connsiteX20" fmla="*/ 91064 w 10537630"/>
              <a:gd name="connsiteY20" fmla="*/ 3853612 h 13380761"/>
              <a:gd name="connsiteX21" fmla="*/ 91060 w 10537630"/>
              <a:gd name="connsiteY21" fmla="*/ 3853612 h 13380761"/>
              <a:gd name="connsiteX22" fmla="*/ 1045908 w 10537630"/>
              <a:gd name="connsiteY22" fmla="*/ 2898764 h 13380761"/>
              <a:gd name="connsiteX23" fmla="*/ 1622384 w 10537630"/>
              <a:gd name="connsiteY23" fmla="*/ 3475238 h 13380761"/>
              <a:gd name="connsiteX24" fmla="*/ 1625868 w 10537630"/>
              <a:gd name="connsiteY24" fmla="*/ 3471756 h 13380761"/>
              <a:gd name="connsiteX25" fmla="*/ 2580716 w 10537630"/>
              <a:gd name="connsiteY25" fmla="*/ 2516907 h 13380761"/>
              <a:gd name="connsiteX26" fmla="*/ 2584200 w 10537630"/>
              <a:gd name="connsiteY26" fmla="*/ 2513425 h 13380761"/>
              <a:gd name="connsiteX27" fmla="*/ 1025624 w 10537630"/>
              <a:gd name="connsiteY27" fmla="*/ 954847 h 13380761"/>
              <a:gd name="connsiteX0" fmla="*/ 1595461 w 10537630"/>
              <a:gd name="connsiteY0" fmla="*/ 0 h 13749729"/>
              <a:gd name="connsiteX1" fmla="*/ 9937387 w 10537630"/>
              <a:gd name="connsiteY1" fmla="*/ 8325883 h 13749729"/>
              <a:gd name="connsiteX2" fmla="*/ 9285129 w 10537630"/>
              <a:gd name="connsiteY2" fmla="*/ 8978139 h 13749729"/>
              <a:gd name="connsiteX3" fmla="*/ 8982538 w 10537630"/>
              <a:gd name="connsiteY3" fmla="*/ 9280732 h 13749729"/>
              <a:gd name="connsiteX4" fmla="*/ 8979056 w 10537630"/>
              <a:gd name="connsiteY4" fmla="*/ 9284213 h 13749729"/>
              <a:gd name="connsiteX5" fmla="*/ 10537630 w 10537630"/>
              <a:gd name="connsiteY5" fmla="*/ 10842792 h 13749729"/>
              <a:gd name="connsiteX6" fmla="*/ 9582783 w 10537630"/>
              <a:gd name="connsiteY6" fmla="*/ 11797641 h 13749729"/>
              <a:gd name="connsiteX7" fmla="*/ 9002826 w 10537630"/>
              <a:gd name="connsiteY7" fmla="*/ 11224649 h 13749729"/>
              <a:gd name="connsiteX8" fmla="*/ 8047978 w 10537630"/>
              <a:gd name="connsiteY8" fmla="*/ 12179497 h 13749729"/>
              <a:gd name="connsiteX9" fmla="*/ 5535364 w 10537630"/>
              <a:gd name="connsiteY9" fmla="*/ 9666884 h 13749729"/>
              <a:gd name="connsiteX10" fmla="*/ 4573548 w 10537630"/>
              <a:gd name="connsiteY10" fmla="*/ 10628698 h 13749729"/>
              <a:gd name="connsiteX11" fmla="*/ 5829852 w 10537630"/>
              <a:gd name="connsiteY11" fmla="*/ 11885005 h 13749729"/>
              <a:gd name="connsiteX12" fmla="*/ 5813272 w 10537630"/>
              <a:gd name="connsiteY12" fmla="*/ 11901583 h 13749729"/>
              <a:gd name="connsiteX13" fmla="*/ 4875004 w 10537630"/>
              <a:gd name="connsiteY13" fmla="*/ 12839852 h 13749729"/>
              <a:gd name="connsiteX14" fmla="*/ 4871522 w 10537630"/>
              <a:gd name="connsiteY14" fmla="*/ 12843334 h 13749729"/>
              <a:gd name="connsiteX15" fmla="*/ 5777916 w 10537630"/>
              <a:gd name="connsiteY15" fmla="*/ 13749729 h 13749729"/>
              <a:gd name="connsiteX16" fmla="*/ 3868220 w 10537630"/>
              <a:gd name="connsiteY16" fmla="*/ 13749729 h 13749729"/>
              <a:gd name="connsiteX17" fmla="*/ 0 w 10537630"/>
              <a:gd name="connsiteY17" fmla="*/ 9881510 h 13749729"/>
              <a:gd name="connsiteX18" fmla="*/ 0 w 10537630"/>
              <a:gd name="connsiteY18" fmla="*/ 4138487 h 13749729"/>
              <a:gd name="connsiteX19" fmla="*/ 87580 w 10537630"/>
              <a:gd name="connsiteY19" fmla="*/ 4226067 h 13749729"/>
              <a:gd name="connsiteX20" fmla="*/ 91064 w 10537630"/>
              <a:gd name="connsiteY20" fmla="*/ 4222580 h 13749729"/>
              <a:gd name="connsiteX21" fmla="*/ 91060 w 10537630"/>
              <a:gd name="connsiteY21" fmla="*/ 4222580 h 13749729"/>
              <a:gd name="connsiteX22" fmla="*/ 1045908 w 10537630"/>
              <a:gd name="connsiteY22" fmla="*/ 3267732 h 13749729"/>
              <a:gd name="connsiteX23" fmla="*/ 1622384 w 10537630"/>
              <a:gd name="connsiteY23" fmla="*/ 3844206 h 13749729"/>
              <a:gd name="connsiteX24" fmla="*/ 1625868 w 10537630"/>
              <a:gd name="connsiteY24" fmla="*/ 3840724 h 13749729"/>
              <a:gd name="connsiteX25" fmla="*/ 2580716 w 10537630"/>
              <a:gd name="connsiteY25" fmla="*/ 2885875 h 13749729"/>
              <a:gd name="connsiteX26" fmla="*/ 2584200 w 10537630"/>
              <a:gd name="connsiteY26" fmla="*/ 2882393 h 13749729"/>
              <a:gd name="connsiteX27" fmla="*/ 1025624 w 10537630"/>
              <a:gd name="connsiteY27" fmla="*/ 1323815 h 13749729"/>
              <a:gd name="connsiteX28" fmla="*/ 1595461 w 10537630"/>
              <a:gd name="connsiteY28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9285129 w 15391703"/>
              <a:gd name="connsiteY2" fmla="*/ 8978139 h 13749729"/>
              <a:gd name="connsiteX3" fmla="*/ 8982538 w 15391703"/>
              <a:gd name="connsiteY3" fmla="*/ 9280732 h 13749729"/>
              <a:gd name="connsiteX4" fmla="*/ 8979056 w 15391703"/>
              <a:gd name="connsiteY4" fmla="*/ 9284213 h 13749729"/>
              <a:gd name="connsiteX5" fmla="*/ 10537630 w 15391703"/>
              <a:gd name="connsiteY5" fmla="*/ 10842792 h 13749729"/>
              <a:gd name="connsiteX6" fmla="*/ 9582783 w 15391703"/>
              <a:gd name="connsiteY6" fmla="*/ 11797641 h 13749729"/>
              <a:gd name="connsiteX7" fmla="*/ 9002826 w 15391703"/>
              <a:gd name="connsiteY7" fmla="*/ 11224649 h 13749729"/>
              <a:gd name="connsiteX8" fmla="*/ 8047978 w 15391703"/>
              <a:gd name="connsiteY8" fmla="*/ 12179497 h 13749729"/>
              <a:gd name="connsiteX9" fmla="*/ 5535364 w 15391703"/>
              <a:gd name="connsiteY9" fmla="*/ 9666884 h 13749729"/>
              <a:gd name="connsiteX10" fmla="*/ 4573548 w 15391703"/>
              <a:gd name="connsiteY10" fmla="*/ 10628698 h 13749729"/>
              <a:gd name="connsiteX11" fmla="*/ 5829852 w 15391703"/>
              <a:gd name="connsiteY11" fmla="*/ 11885005 h 13749729"/>
              <a:gd name="connsiteX12" fmla="*/ 5813272 w 15391703"/>
              <a:gd name="connsiteY12" fmla="*/ 11901583 h 13749729"/>
              <a:gd name="connsiteX13" fmla="*/ 4875004 w 15391703"/>
              <a:gd name="connsiteY13" fmla="*/ 12839852 h 13749729"/>
              <a:gd name="connsiteX14" fmla="*/ 4871522 w 15391703"/>
              <a:gd name="connsiteY14" fmla="*/ 12843334 h 13749729"/>
              <a:gd name="connsiteX15" fmla="*/ 5777916 w 15391703"/>
              <a:gd name="connsiteY15" fmla="*/ 13749729 h 13749729"/>
              <a:gd name="connsiteX16" fmla="*/ 3868220 w 15391703"/>
              <a:gd name="connsiteY16" fmla="*/ 13749729 h 13749729"/>
              <a:gd name="connsiteX17" fmla="*/ 0 w 15391703"/>
              <a:gd name="connsiteY17" fmla="*/ 9881510 h 13749729"/>
              <a:gd name="connsiteX18" fmla="*/ 0 w 15391703"/>
              <a:gd name="connsiteY18" fmla="*/ 4138487 h 13749729"/>
              <a:gd name="connsiteX19" fmla="*/ 87580 w 15391703"/>
              <a:gd name="connsiteY19" fmla="*/ 4226067 h 13749729"/>
              <a:gd name="connsiteX20" fmla="*/ 91064 w 15391703"/>
              <a:gd name="connsiteY20" fmla="*/ 4222580 h 13749729"/>
              <a:gd name="connsiteX21" fmla="*/ 91060 w 15391703"/>
              <a:gd name="connsiteY21" fmla="*/ 4222580 h 13749729"/>
              <a:gd name="connsiteX22" fmla="*/ 1045908 w 15391703"/>
              <a:gd name="connsiteY22" fmla="*/ 3267732 h 13749729"/>
              <a:gd name="connsiteX23" fmla="*/ 1622384 w 15391703"/>
              <a:gd name="connsiteY23" fmla="*/ 3844206 h 13749729"/>
              <a:gd name="connsiteX24" fmla="*/ 1625868 w 15391703"/>
              <a:gd name="connsiteY24" fmla="*/ 3840724 h 13749729"/>
              <a:gd name="connsiteX25" fmla="*/ 2580716 w 15391703"/>
              <a:gd name="connsiteY25" fmla="*/ 2885875 h 13749729"/>
              <a:gd name="connsiteX26" fmla="*/ 2584200 w 15391703"/>
              <a:gd name="connsiteY26" fmla="*/ 2882393 h 13749729"/>
              <a:gd name="connsiteX27" fmla="*/ 1025624 w 15391703"/>
              <a:gd name="connsiteY27" fmla="*/ 1323815 h 13749729"/>
              <a:gd name="connsiteX28" fmla="*/ 1595461 w 15391703"/>
              <a:gd name="connsiteY28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8982538 w 15391703"/>
              <a:gd name="connsiteY2" fmla="*/ 9280732 h 13749729"/>
              <a:gd name="connsiteX3" fmla="*/ 8979056 w 15391703"/>
              <a:gd name="connsiteY3" fmla="*/ 9284213 h 13749729"/>
              <a:gd name="connsiteX4" fmla="*/ 10537630 w 15391703"/>
              <a:gd name="connsiteY4" fmla="*/ 10842792 h 13749729"/>
              <a:gd name="connsiteX5" fmla="*/ 9582783 w 15391703"/>
              <a:gd name="connsiteY5" fmla="*/ 11797641 h 13749729"/>
              <a:gd name="connsiteX6" fmla="*/ 9002826 w 15391703"/>
              <a:gd name="connsiteY6" fmla="*/ 11224649 h 13749729"/>
              <a:gd name="connsiteX7" fmla="*/ 8047978 w 15391703"/>
              <a:gd name="connsiteY7" fmla="*/ 12179497 h 13749729"/>
              <a:gd name="connsiteX8" fmla="*/ 5535364 w 15391703"/>
              <a:gd name="connsiteY8" fmla="*/ 9666884 h 13749729"/>
              <a:gd name="connsiteX9" fmla="*/ 4573548 w 15391703"/>
              <a:gd name="connsiteY9" fmla="*/ 10628698 h 13749729"/>
              <a:gd name="connsiteX10" fmla="*/ 5829852 w 15391703"/>
              <a:gd name="connsiteY10" fmla="*/ 11885005 h 13749729"/>
              <a:gd name="connsiteX11" fmla="*/ 5813272 w 15391703"/>
              <a:gd name="connsiteY11" fmla="*/ 11901583 h 13749729"/>
              <a:gd name="connsiteX12" fmla="*/ 4875004 w 15391703"/>
              <a:gd name="connsiteY12" fmla="*/ 12839852 h 13749729"/>
              <a:gd name="connsiteX13" fmla="*/ 4871522 w 15391703"/>
              <a:gd name="connsiteY13" fmla="*/ 12843334 h 13749729"/>
              <a:gd name="connsiteX14" fmla="*/ 5777916 w 15391703"/>
              <a:gd name="connsiteY14" fmla="*/ 13749729 h 13749729"/>
              <a:gd name="connsiteX15" fmla="*/ 3868220 w 15391703"/>
              <a:gd name="connsiteY15" fmla="*/ 13749729 h 13749729"/>
              <a:gd name="connsiteX16" fmla="*/ 0 w 15391703"/>
              <a:gd name="connsiteY16" fmla="*/ 9881510 h 13749729"/>
              <a:gd name="connsiteX17" fmla="*/ 0 w 15391703"/>
              <a:gd name="connsiteY17" fmla="*/ 4138487 h 13749729"/>
              <a:gd name="connsiteX18" fmla="*/ 87580 w 15391703"/>
              <a:gd name="connsiteY18" fmla="*/ 4226067 h 13749729"/>
              <a:gd name="connsiteX19" fmla="*/ 91064 w 15391703"/>
              <a:gd name="connsiteY19" fmla="*/ 4222580 h 13749729"/>
              <a:gd name="connsiteX20" fmla="*/ 91060 w 15391703"/>
              <a:gd name="connsiteY20" fmla="*/ 4222580 h 13749729"/>
              <a:gd name="connsiteX21" fmla="*/ 1045908 w 15391703"/>
              <a:gd name="connsiteY21" fmla="*/ 3267732 h 13749729"/>
              <a:gd name="connsiteX22" fmla="*/ 1622384 w 15391703"/>
              <a:gd name="connsiteY22" fmla="*/ 3844206 h 13749729"/>
              <a:gd name="connsiteX23" fmla="*/ 1625868 w 15391703"/>
              <a:gd name="connsiteY23" fmla="*/ 3840724 h 13749729"/>
              <a:gd name="connsiteX24" fmla="*/ 2580716 w 15391703"/>
              <a:gd name="connsiteY24" fmla="*/ 2885875 h 13749729"/>
              <a:gd name="connsiteX25" fmla="*/ 2584200 w 15391703"/>
              <a:gd name="connsiteY25" fmla="*/ 2882393 h 13749729"/>
              <a:gd name="connsiteX26" fmla="*/ 1025624 w 15391703"/>
              <a:gd name="connsiteY26" fmla="*/ 1323815 h 13749729"/>
              <a:gd name="connsiteX27" fmla="*/ 1595461 w 15391703"/>
              <a:gd name="connsiteY27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8982538 w 15391703"/>
              <a:gd name="connsiteY2" fmla="*/ 9280732 h 13749729"/>
              <a:gd name="connsiteX3" fmla="*/ 10537630 w 15391703"/>
              <a:gd name="connsiteY3" fmla="*/ 10842792 h 13749729"/>
              <a:gd name="connsiteX4" fmla="*/ 9582783 w 15391703"/>
              <a:gd name="connsiteY4" fmla="*/ 11797641 h 13749729"/>
              <a:gd name="connsiteX5" fmla="*/ 9002826 w 15391703"/>
              <a:gd name="connsiteY5" fmla="*/ 11224649 h 13749729"/>
              <a:gd name="connsiteX6" fmla="*/ 8047978 w 15391703"/>
              <a:gd name="connsiteY6" fmla="*/ 12179497 h 13749729"/>
              <a:gd name="connsiteX7" fmla="*/ 5535364 w 15391703"/>
              <a:gd name="connsiteY7" fmla="*/ 9666884 h 13749729"/>
              <a:gd name="connsiteX8" fmla="*/ 4573548 w 15391703"/>
              <a:gd name="connsiteY8" fmla="*/ 10628698 h 13749729"/>
              <a:gd name="connsiteX9" fmla="*/ 5829852 w 15391703"/>
              <a:gd name="connsiteY9" fmla="*/ 11885005 h 13749729"/>
              <a:gd name="connsiteX10" fmla="*/ 5813272 w 15391703"/>
              <a:gd name="connsiteY10" fmla="*/ 11901583 h 13749729"/>
              <a:gd name="connsiteX11" fmla="*/ 4875004 w 15391703"/>
              <a:gd name="connsiteY11" fmla="*/ 12839852 h 13749729"/>
              <a:gd name="connsiteX12" fmla="*/ 4871522 w 15391703"/>
              <a:gd name="connsiteY12" fmla="*/ 12843334 h 13749729"/>
              <a:gd name="connsiteX13" fmla="*/ 5777916 w 15391703"/>
              <a:gd name="connsiteY13" fmla="*/ 13749729 h 13749729"/>
              <a:gd name="connsiteX14" fmla="*/ 3868220 w 15391703"/>
              <a:gd name="connsiteY14" fmla="*/ 13749729 h 13749729"/>
              <a:gd name="connsiteX15" fmla="*/ 0 w 15391703"/>
              <a:gd name="connsiteY15" fmla="*/ 9881510 h 13749729"/>
              <a:gd name="connsiteX16" fmla="*/ 0 w 15391703"/>
              <a:gd name="connsiteY16" fmla="*/ 4138487 h 13749729"/>
              <a:gd name="connsiteX17" fmla="*/ 87580 w 15391703"/>
              <a:gd name="connsiteY17" fmla="*/ 4226067 h 13749729"/>
              <a:gd name="connsiteX18" fmla="*/ 91064 w 15391703"/>
              <a:gd name="connsiteY18" fmla="*/ 4222580 h 13749729"/>
              <a:gd name="connsiteX19" fmla="*/ 91060 w 15391703"/>
              <a:gd name="connsiteY19" fmla="*/ 4222580 h 13749729"/>
              <a:gd name="connsiteX20" fmla="*/ 1045908 w 15391703"/>
              <a:gd name="connsiteY20" fmla="*/ 3267732 h 13749729"/>
              <a:gd name="connsiteX21" fmla="*/ 1622384 w 15391703"/>
              <a:gd name="connsiteY21" fmla="*/ 3844206 h 13749729"/>
              <a:gd name="connsiteX22" fmla="*/ 1625868 w 15391703"/>
              <a:gd name="connsiteY22" fmla="*/ 3840724 h 13749729"/>
              <a:gd name="connsiteX23" fmla="*/ 2580716 w 15391703"/>
              <a:gd name="connsiteY23" fmla="*/ 2885875 h 13749729"/>
              <a:gd name="connsiteX24" fmla="*/ 2584200 w 15391703"/>
              <a:gd name="connsiteY24" fmla="*/ 2882393 h 13749729"/>
              <a:gd name="connsiteX25" fmla="*/ 1025624 w 15391703"/>
              <a:gd name="connsiteY25" fmla="*/ 1323815 h 13749729"/>
              <a:gd name="connsiteX26" fmla="*/ 1595461 w 15391703"/>
              <a:gd name="connsiteY26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10537630 w 15391703"/>
              <a:gd name="connsiteY2" fmla="*/ 10842792 h 13749729"/>
              <a:gd name="connsiteX3" fmla="*/ 9582783 w 15391703"/>
              <a:gd name="connsiteY3" fmla="*/ 11797641 h 13749729"/>
              <a:gd name="connsiteX4" fmla="*/ 9002826 w 15391703"/>
              <a:gd name="connsiteY4" fmla="*/ 11224649 h 13749729"/>
              <a:gd name="connsiteX5" fmla="*/ 8047978 w 15391703"/>
              <a:gd name="connsiteY5" fmla="*/ 12179497 h 13749729"/>
              <a:gd name="connsiteX6" fmla="*/ 5535364 w 15391703"/>
              <a:gd name="connsiteY6" fmla="*/ 9666884 h 13749729"/>
              <a:gd name="connsiteX7" fmla="*/ 4573548 w 15391703"/>
              <a:gd name="connsiteY7" fmla="*/ 10628698 h 13749729"/>
              <a:gd name="connsiteX8" fmla="*/ 5829852 w 15391703"/>
              <a:gd name="connsiteY8" fmla="*/ 11885005 h 13749729"/>
              <a:gd name="connsiteX9" fmla="*/ 5813272 w 15391703"/>
              <a:gd name="connsiteY9" fmla="*/ 11901583 h 13749729"/>
              <a:gd name="connsiteX10" fmla="*/ 4875004 w 15391703"/>
              <a:gd name="connsiteY10" fmla="*/ 12839852 h 13749729"/>
              <a:gd name="connsiteX11" fmla="*/ 4871522 w 15391703"/>
              <a:gd name="connsiteY11" fmla="*/ 12843334 h 13749729"/>
              <a:gd name="connsiteX12" fmla="*/ 5777916 w 15391703"/>
              <a:gd name="connsiteY12" fmla="*/ 13749729 h 13749729"/>
              <a:gd name="connsiteX13" fmla="*/ 3868220 w 15391703"/>
              <a:gd name="connsiteY13" fmla="*/ 13749729 h 13749729"/>
              <a:gd name="connsiteX14" fmla="*/ 0 w 15391703"/>
              <a:gd name="connsiteY14" fmla="*/ 9881510 h 13749729"/>
              <a:gd name="connsiteX15" fmla="*/ 0 w 15391703"/>
              <a:gd name="connsiteY15" fmla="*/ 4138487 h 13749729"/>
              <a:gd name="connsiteX16" fmla="*/ 87580 w 15391703"/>
              <a:gd name="connsiteY16" fmla="*/ 4226067 h 13749729"/>
              <a:gd name="connsiteX17" fmla="*/ 91064 w 15391703"/>
              <a:gd name="connsiteY17" fmla="*/ 4222580 h 13749729"/>
              <a:gd name="connsiteX18" fmla="*/ 91060 w 15391703"/>
              <a:gd name="connsiteY18" fmla="*/ 4222580 h 13749729"/>
              <a:gd name="connsiteX19" fmla="*/ 1045908 w 15391703"/>
              <a:gd name="connsiteY19" fmla="*/ 3267732 h 13749729"/>
              <a:gd name="connsiteX20" fmla="*/ 1622384 w 15391703"/>
              <a:gd name="connsiteY20" fmla="*/ 3844206 h 13749729"/>
              <a:gd name="connsiteX21" fmla="*/ 1625868 w 15391703"/>
              <a:gd name="connsiteY21" fmla="*/ 3840724 h 13749729"/>
              <a:gd name="connsiteX22" fmla="*/ 2580716 w 15391703"/>
              <a:gd name="connsiteY22" fmla="*/ 2885875 h 13749729"/>
              <a:gd name="connsiteX23" fmla="*/ 2584200 w 15391703"/>
              <a:gd name="connsiteY23" fmla="*/ 2882393 h 13749729"/>
              <a:gd name="connsiteX24" fmla="*/ 1025624 w 15391703"/>
              <a:gd name="connsiteY24" fmla="*/ 1323815 h 13749729"/>
              <a:gd name="connsiteX25" fmla="*/ 1595461 w 15391703"/>
              <a:gd name="connsiteY25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9582783 w 15391703"/>
              <a:gd name="connsiteY2" fmla="*/ 11797641 h 13749729"/>
              <a:gd name="connsiteX3" fmla="*/ 9002826 w 15391703"/>
              <a:gd name="connsiteY3" fmla="*/ 11224649 h 13749729"/>
              <a:gd name="connsiteX4" fmla="*/ 8047978 w 15391703"/>
              <a:gd name="connsiteY4" fmla="*/ 12179497 h 13749729"/>
              <a:gd name="connsiteX5" fmla="*/ 5535364 w 15391703"/>
              <a:gd name="connsiteY5" fmla="*/ 9666884 h 13749729"/>
              <a:gd name="connsiteX6" fmla="*/ 4573548 w 15391703"/>
              <a:gd name="connsiteY6" fmla="*/ 10628698 h 13749729"/>
              <a:gd name="connsiteX7" fmla="*/ 5829852 w 15391703"/>
              <a:gd name="connsiteY7" fmla="*/ 11885005 h 13749729"/>
              <a:gd name="connsiteX8" fmla="*/ 5813272 w 15391703"/>
              <a:gd name="connsiteY8" fmla="*/ 11901583 h 13749729"/>
              <a:gd name="connsiteX9" fmla="*/ 4875004 w 15391703"/>
              <a:gd name="connsiteY9" fmla="*/ 12839852 h 13749729"/>
              <a:gd name="connsiteX10" fmla="*/ 4871522 w 15391703"/>
              <a:gd name="connsiteY10" fmla="*/ 12843334 h 13749729"/>
              <a:gd name="connsiteX11" fmla="*/ 5777916 w 15391703"/>
              <a:gd name="connsiteY11" fmla="*/ 13749729 h 13749729"/>
              <a:gd name="connsiteX12" fmla="*/ 3868220 w 15391703"/>
              <a:gd name="connsiteY12" fmla="*/ 13749729 h 13749729"/>
              <a:gd name="connsiteX13" fmla="*/ 0 w 15391703"/>
              <a:gd name="connsiteY13" fmla="*/ 9881510 h 13749729"/>
              <a:gd name="connsiteX14" fmla="*/ 0 w 15391703"/>
              <a:gd name="connsiteY14" fmla="*/ 4138487 h 13749729"/>
              <a:gd name="connsiteX15" fmla="*/ 87580 w 15391703"/>
              <a:gd name="connsiteY15" fmla="*/ 4226067 h 13749729"/>
              <a:gd name="connsiteX16" fmla="*/ 91064 w 15391703"/>
              <a:gd name="connsiteY16" fmla="*/ 4222580 h 13749729"/>
              <a:gd name="connsiteX17" fmla="*/ 91060 w 15391703"/>
              <a:gd name="connsiteY17" fmla="*/ 4222580 h 13749729"/>
              <a:gd name="connsiteX18" fmla="*/ 1045908 w 15391703"/>
              <a:gd name="connsiteY18" fmla="*/ 3267732 h 13749729"/>
              <a:gd name="connsiteX19" fmla="*/ 1622384 w 15391703"/>
              <a:gd name="connsiteY19" fmla="*/ 3844206 h 13749729"/>
              <a:gd name="connsiteX20" fmla="*/ 1625868 w 15391703"/>
              <a:gd name="connsiteY20" fmla="*/ 3840724 h 13749729"/>
              <a:gd name="connsiteX21" fmla="*/ 2580716 w 15391703"/>
              <a:gd name="connsiteY21" fmla="*/ 2885875 h 13749729"/>
              <a:gd name="connsiteX22" fmla="*/ 2584200 w 15391703"/>
              <a:gd name="connsiteY22" fmla="*/ 2882393 h 13749729"/>
              <a:gd name="connsiteX23" fmla="*/ 1025624 w 15391703"/>
              <a:gd name="connsiteY23" fmla="*/ 1323815 h 13749729"/>
              <a:gd name="connsiteX24" fmla="*/ 1595461 w 15391703"/>
              <a:gd name="connsiteY24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9002826 w 15391703"/>
              <a:gd name="connsiteY2" fmla="*/ 11224649 h 13749729"/>
              <a:gd name="connsiteX3" fmla="*/ 8047978 w 15391703"/>
              <a:gd name="connsiteY3" fmla="*/ 12179497 h 13749729"/>
              <a:gd name="connsiteX4" fmla="*/ 5535364 w 15391703"/>
              <a:gd name="connsiteY4" fmla="*/ 9666884 h 13749729"/>
              <a:gd name="connsiteX5" fmla="*/ 4573548 w 15391703"/>
              <a:gd name="connsiteY5" fmla="*/ 10628698 h 13749729"/>
              <a:gd name="connsiteX6" fmla="*/ 5829852 w 15391703"/>
              <a:gd name="connsiteY6" fmla="*/ 11885005 h 13749729"/>
              <a:gd name="connsiteX7" fmla="*/ 5813272 w 15391703"/>
              <a:gd name="connsiteY7" fmla="*/ 11901583 h 13749729"/>
              <a:gd name="connsiteX8" fmla="*/ 4875004 w 15391703"/>
              <a:gd name="connsiteY8" fmla="*/ 12839852 h 13749729"/>
              <a:gd name="connsiteX9" fmla="*/ 4871522 w 15391703"/>
              <a:gd name="connsiteY9" fmla="*/ 12843334 h 13749729"/>
              <a:gd name="connsiteX10" fmla="*/ 5777916 w 15391703"/>
              <a:gd name="connsiteY10" fmla="*/ 13749729 h 13749729"/>
              <a:gd name="connsiteX11" fmla="*/ 3868220 w 15391703"/>
              <a:gd name="connsiteY11" fmla="*/ 13749729 h 13749729"/>
              <a:gd name="connsiteX12" fmla="*/ 0 w 15391703"/>
              <a:gd name="connsiteY12" fmla="*/ 9881510 h 13749729"/>
              <a:gd name="connsiteX13" fmla="*/ 0 w 15391703"/>
              <a:gd name="connsiteY13" fmla="*/ 4138487 h 13749729"/>
              <a:gd name="connsiteX14" fmla="*/ 87580 w 15391703"/>
              <a:gd name="connsiteY14" fmla="*/ 4226067 h 13749729"/>
              <a:gd name="connsiteX15" fmla="*/ 91064 w 15391703"/>
              <a:gd name="connsiteY15" fmla="*/ 4222580 h 13749729"/>
              <a:gd name="connsiteX16" fmla="*/ 91060 w 15391703"/>
              <a:gd name="connsiteY16" fmla="*/ 4222580 h 13749729"/>
              <a:gd name="connsiteX17" fmla="*/ 1045908 w 15391703"/>
              <a:gd name="connsiteY17" fmla="*/ 3267732 h 13749729"/>
              <a:gd name="connsiteX18" fmla="*/ 1622384 w 15391703"/>
              <a:gd name="connsiteY18" fmla="*/ 3844206 h 13749729"/>
              <a:gd name="connsiteX19" fmla="*/ 1625868 w 15391703"/>
              <a:gd name="connsiteY19" fmla="*/ 3840724 h 13749729"/>
              <a:gd name="connsiteX20" fmla="*/ 2580716 w 15391703"/>
              <a:gd name="connsiteY20" fmla="*/ 2885875 h 13749729"/>
              <a:gd name="connsiteX21" fmla="*/ 2584200 w 15391703"/>
              <a:gd name="connsiteY21" fmla="*/ 2882393 h 13749729"/>
              <a:gd name="connsiteX22" fmla="*/ 1025624 w 15391703"/>
              <a:gd name="connsiteY22" fmla="*/ 1323815 h 13749729"/>
              <a:gd name="connsiteX23" fmla="*/ 1595461 w 15391703"/>
              <a:gd name="connsiteY23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8047978 w 15391703"/>
              <a:gd name="connsiteY2" fmla="*/ 12179497 h 13749729"/>
              <a:gd name="connsiteX3" fmla="*/ 5535364 w 15391703"/>
              <a:gd name="connsiteY3" fmla="*/ 9666884 h 13749729"/>
              <a:gd name="connsiteX4" fmla="*/ 4573548 w 15391703"/>
              <a:gd name="connsiteY4" fmla="*/ 10628698 h 13749729"/>
              <a:gd name="connsiteX5" fmla="*/ 5829852 w 15391703"/>
              <a:gd name="connsiteY5" fmla="*/ 11885005 h 13749729"/>
              <a:gd name="connsiteX6" fmla="*/ 5813272 w 15391703"/>
              <a:gd name="connsiteY6" fmla="*/ 11901583 h 13749729"/>
              <a:gd name="connsiteX7" fmla="*/ 4875004 w 15391703"/>
              <a:gd name="connsiteY7" fmla="*/ 12839852 h 13749729"/>
              <a:gd name="connsiteX8" fmla="*/ 4871522 w 15391703"/>
              <a:gd name="connsiteY8" fmla="*/ 12843334 h 13749729"/>
              <a:gd name="connsiteX9" fmla="*/ 5777916 w 15391703"/>
              <a:gd name="connsiteY9" fmla="*/ 13749729 h 13749729"/>
              <a:gd name="connsiteX10" fmla="*/ 3868220 w 15391703"/>
              <a:gd name="connsiteY10" fmla="*/ 13749729 h 13749729"/>
              <a:gd name="connsiteX11" fmla="*/ 0 w 15391703"/>
              <a:gd name="connsiteY11" fmla="*/ 9881510 h 13749729"/>
              <a:gd name="connsiteX12" fmla="*/ 0 w 15391703"/>
              <a:gd name="connsiteY12" fmla="*/ 4138487 h 13749729"/>
              <a:gd name="connsiteX13" fmla="*/ 87580 w 15391703"/>
              <a:gd name="connsiteY13" fmla="*/ 4226067 h 13749729"/>
              <a:gd name="connsiteX14" fmla="*/ 91064 w 15391703"/>
              <a:gd name="connsiteY14" fmla="*/ 4222580 h 13749729"/>
              <a:gd name="connsiteX15" fmla="*/ 91060 w 15391703"/>
              <a:gd name="connsiteY15" fmla="*/ 4222580 h 13749729"/>
              <a:gd name="connsiteX16" fmla="*/ 1045908 w 15391703"/>
              <a:gd name="connsiteY16" fmla="*/ 3267732 h 13749729"/>
              <a:gd name="connsiteX17" fmla="*/ 1622384 w 15391703"/>
              <a:gd name="connsiteY17" fmla="*/ 3844206 h 13749729"/>
              <a:gd name="connsiteX18" fmla="*/ 1625868 w 15391703"/>
              <a:gd name="connsiteY18" fmla="*/ 3840724 h 13749729"/>
              <a:gd name="connsiteX19" fmla="*/ 2580716 w 15391703"/>
              <a:gd name="connsiteY19" fmla="*/ 2885875 h 13749729"/>
              <a:gd name="connsiteX20" fmla="*/ 2584200 w 15391703"/>
              <a:gd name="connsiteY20" fmla="*/ 2882393 h 13749729"/>
              <a:gd name="connsiteX21" fmla="*/ 1025624 w 15391703"/>
              <a:gd name="connsiteY21" fmla="*/ 1323815 h 13749729"/>
              <a:gd name="connsiteX22" fmla="*/ 1595461 w 15391703"/>
              <a:gd name="connsiteY22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5535364 w 15391703"/>
              <a:gd name="connsiteY2" fmla="*/ 9666884 h 13749729"/>
              <a:gd name="connsiteX3" fmla="*/ 4573548 w 15391703"/>
              <a:gd name="connsiteY3" fmla="*/ 10628698 h 13749729"/>
              <a:gd name="connsiteX4" fmla="*/ 5829852 w 15391703"/>
              <a:gd name="connsiteY4" fmla="*/ 11885005 h 13749729"/>
              <a:gd name="connsiteX5" fmla="*/ 5813272 w 15391703"/>
              <a:gd name="connsiteY5" fmla="*/ 11901583 h 13749729"/>
              <a:gd name="connsiteX6" fmla="*/ 4875004 w 15391703"/>
              <a:gd name="connsiteY6" fmla="*/ 12839852 h 13749729"/>
              <a:gd name="connsiteX7" fmla="*/ 4871522 w 15391703"/>
              <a:gd name="connsiteY7" fmla="*/ 12843334 h 13749729"/>
              <a:gd name="connsiteX8" fmla="*/ 5777916 w 15391703"/>
              <a:gd name="connsiteY8" fmla="*/ 13749729 h 13749729"/>
              <a:gd name="connsiteX9" fmla="*/ 3868220 w 15391703"/>
              <a:gd name="connsiteY9" fmla="*/ 13749729 h 13749729"/>
              <a:gd name="connsiteX10" fmla="*/ 0 w 15391703"/>
              <a:gd name="connsiteY10" fmla="*/ 9881510 h 13749729"/>
              <a:gd name="connsiteX11" fmla="*/ 0 w 15391703"/>
              <a:gd name="connsiteY11" fmla="*/ 4138487 h 13749729"/>
              <a:gd name="connsiteX12" fmla="*/ 87580 w 15391703"/>
              <a:gd name="connsiteY12" fmla="*/ 4226067 h 13749729"/>
              <a:gd name="connsiteX13" fmla="*/ 91064 w 15391703"/>
              <a:gd name="connsiteY13" fmla="*/ 4222580 h 13749729"/>
              <a:gd name="connsiteX14" fmla="*/ 91060 w 15391703"/>
              <a:gd name="connsiteY14" fmla="*/ 4222580 h 13749729"/>
              <a:gd name="connsiteX15" fmla="*/ 1045908 w 15391703"/>
              <a:gd name="connsiteY15" fmla="*/ 3267732 h 13749729"/>
              <a:gd name="connsiteX16" fmla="*/ 1622384 w 15391703"/>
              <a:gd name="connsiteY16" fmla="*/ 3844206 h 13749729"/>
              <a:gd name="connsiteX17" fmla="*/ 1625868 w 15391703"/>
              <a:gd name="connsiteY17" fmla="*/ 3840724 h 13749729"/>
              <a:gd name="connsiteX18" fmla="*/ 2580716 w 15391703"/>
              <a:gd name="connsiteY18" fmla="*/ 2885875 h 13749729"/>
              <a:gd name="connsiteX19" fmla="*/ 2584200 w 15391703"/>
              <a:gd name="connsiteY19" fmla="*/ 2882393 h 13749729"/>
              <a:gd name="connsiteX20" fmla="*/ 1025624 w 15391703"/>
              <a:gd name="connsiteY20" fmla="*/ 1323815 h 13749729"/>
              <a:gd name="connsiteX21" fmla="*/ 1595461 w 15391703"/>
              <a:gd name="connsiteY21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4573548 w 15391703"/>
              <a:gd name="connsiteY2" fmla="*/ 10628698 h 13749729"/>
              <a:gd name="connsiteX3" fmla="*/ 5829852 w 15391703"/>
              <a:gd name="connsiteY3" fmla="*/ 11885005 h 13749729"/>
              <a:gd name="connsiteX4" fmla="*/ 5813272 w 15391703"/>
              <a:gd name="connsiteY4" fmla="*/ 11901583 h 13749729"/>
              <a:gd name="connsiteX5" fmla="*/ 4875004 w 15391703"/>
              <a:gd name="connsiteY5" fmla="*/ 12839852 h 13749729"/>
              <a:gd name="connsiteX6" fmla="*/ 4871522 w 15391703"/>
              <a:gd name="connsiteY6" fmla="*/ 12843334 h 13749729"/>
              <a:gd name="connsiteX7" fmla="*/ 5777916 w 15391703"/>
              <a:gd name="connsiteY7" fmla="*/ 13749729 h 13749729"/>
              <a:gd name="connsiteX8" fmla="*/ 3868220 w 15391703"/>
              <a:gd name="connsiteY8" fmla="*/ 13749729 h 13749729"/>
              <a:gd name="connsiteX9" fmla="*/ 0 w 15391703"/>
              <a:gd name="connsiteY9" fmla="*/ 9881510 h 13749729"/>
              <a:gd name="connsiteX10" fmla="*/ 0 w 15391703"/>
              <a:gd name="connsiteY10" fmla="*/ 4138487 h 13749729"/>
              <a:gd name="connsiteX11" fmla="*/ 87580 w 15391703"/>
              <a:gd name="connsiteY11" fmla="*/ 4226067 h 13749729"/>
              <a:gd name="connsiteX12" fmla="*/ 91064 w 15391703"/>
              <a:gd name="connsiteY12" fmla="*/ 4222580 h 13749729"/>
              <a:gd name="connsiteX13" fmla="*/ 91060 w 15391703"/>
              <a:gd name="connsiteY13" fmla="*/ 4222580 h 13749729"/>
              <a:gd name="connsiteX14" fmla="*/ 1045908 w 15391703"/>
              <a:gd name="connsiteY14" fmla="*/ 3267732 h 13749729"/>
              <a:gd name="connsiteX15" fmla="*/ 1622384 w 15391703"/>
              <a:gd name="connsiteY15" fmla="*/ 3844206 h 13749729"/>
              <a:gd name="connsiteX16" fmla="*/ 1625868 w 15391703"/>
              <a:gd name="connsiteY16" fmla="*/ 3840724 h 13749729"/>
              <a:gd name="connsiteX17" fmla="*/ 2580716 w 15391703"/>
              <a:gd name="connsiteY17" fmla="*/ 2885875 h 13749729"/>
              <a:gd name="connsiteX18" fmla="*/ 2584200 w 15391703"/>
              <a:gd name="connsiteY18" fmla="*/ 2882393 h 13749729"/>
              <a:gd name="connsiteX19" fmla="*/ 1025624 w 15391703"/>
              <a:gd name="connsiteY19" fmla="*/ 1323815 h 13749729"/>
              <a:gd name="connsiteX20" fmla="*/ 1595461 w 15391703"/>
              <a:gd name="connsiteY20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5829852 w 15391703"/>
              <a:gd name="connsiteY2" fmla="*/ 11885005 h 13749729"/>
              <a:gd name="connsiteX3" fmla="*/ 5813272 w 15391703"/>
              <a:gd name="connsiteY3" fmla="*/ 11901583 h 13749729"/>
              <a:gd name="connsiteX4" fmla="*/ 4875004 w 15391703"/>
              <a:gd name="connsiteY4" fmla="*/ 12839852 h 13749729"/>
              <a:gd name="connsiteX5" fmla="*/ 4871522 w 15391703"/>
              <a:gd name="connsiteY5" fmla="*/ 12843334 h 13749729"/>
              <a:gd name="connsiteX6" fmla="*/ 5777916 w 15391703"/>
              <a:gd name="connsiteY6" fmla="*/ 13749729 h 13749729"/>
              <a:gd name="connsiteX7" fmla="*/ 3868220 w 15391703"/>
              <a:gd name="connsiteY7" fmla="*/ 13749729 h 13749729"/>
              <a:gd name="connsiteX8" fmla="*/ 0 w 15391703"/>
              <a:gd name="connsiteY8" fmla="*/ 9881510 h 13749729"/>
              <a:gd name="connsiteX9" fmla="*/ 0 w 15391703"/>
              <a:gd name="connsiteY9" fmla="*/ 4138487 h 13749729"/>
              <a:gd name="connsiteX10" fmla="*/ 87580 w 15391703"/>
              <a:gd name="connsiteY10" fmla="*/ 4226067 h 13749729"/>
              <a:gd name="connsiteX11" fmla="*/ 91064 w 15391703"/>
              <a:gd name="connsiteY11" fmla="*/ 4222580 h 13749729"/>
              <a:gd name="connsiteX12" fmla="*/ 91060 w 15391703"/>
              <a:gd name="connsiteY12" fmla="*/ 4222580 h 13749729"/>
              <a:gd name="connsiteX13" fmla="*/ 1045908 w 15391703"/>
              <a:gd name="connsiteY13" fmla="*/ 3267732 h 13749729"/>
              <a:gd name="connsiteX14" fmla="*/ 1622384 w 15391703"/>
              <a:gd name="connsiteY14" fmla="*/ 3844206 h 13749729"/>
              <a:gd name="connsiteX15" fmla="*/ 1625868 w 15391703"/>
              <a:gd name="connsiteY15" fmla="*/ 3840724 h 13749729"/>
              <a:gd name="connsiteX16" fmla="*/ 2580716 w 15391703"/>
              <a:gd name="connsiteY16" fmla="*/ 2885875 h 13749729"/>
              <a:gd name="connsiteX17" fmla="*/ 2584200 w 15391703"/>
              <a:gd name="connsiteY17" fmla="*/ 2882393 h 13749729"/>
              <a:gd name="connsiteX18" fmla="*/ 1025624 w 15391703"/>
              <a:gd name="connsiteY18" fmla="*/ 1323815 h 13749729"/>
              <a:gd name="connsiteX19" fmla="*/ 1595461 w 15391703"/>
              <a:gd name="connsiteY19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5829852 w 15391703"/>
              <a:gd name="connsiteY2" fmla="*/ 11885005 h 13749729"/>
              <a:gd name="connsiteX3" fmla="*/ 4875004 w 15391703"/>
              <a:gd name="connsiteY3" fmla="*/ 12839852 h 13749729"/>
              <a:gd name="connsiteX4" fmla="*/ 4871522 w 15391703"/>
              <a:gd name="connsiteY4" fmla="*/ 12843334 h 13749729"/>
              <a:gd name="connsiteX5" fmla="*/ 5777916 w 15391703"/>
              <a:gd name="connsiteY5" fmla="*/ 13749729 h 13749729"/>
              <a:gd name="connsiteX6" fmla="*/ 3868220 w 15391703"/>
              <a:gd name="connsiteY6" fmla="*/ 13749729 h 13749729"/>
              <a:gd name="connsiteX7" fmla="*/ 0 w 15391703"/>
              <a:gd name="connsiteY7" fmla="*/ 9881510 h 13749729"/>
              <a:gd name="connsiteX8" fmla="*/ 0 w 15391703"/>
              <a:gd name="connsiteY8" fmla="*/ 4138487 h 13749729"/>
              <a:gd name="connsiteX9" fmla="*/ 87580 w 15391703"/>
              <a:gd name="connsiteY9" fmla="*/ 4226067 h 13749729"/>
              <a:gd name="connsiteX10" fmla="*/ 91064 w 15391703"/>
              <a:gd name="connsiteY10" fmla="*/ 4222580 h 13749729"/>
              <a:gd name="connsiteX11" fmla="*/ 91060 w 15391703"/>
              <a:gd name="connsiteY11" fmla="*/ 4222580 h 13749729"/>
              <a:gd name="connsiteX12" fmla="*/ 1045908 w 15391703"/>
              <a:gd name="connsiteY12" fmla="*/ 3267732 h 13749729"/>
              <a:gd name="connsiteX13" fmla="*/ 1622384 w 15391703"/>
              <a:gd name="connsiteY13" fmla="*/ 3844206 h 13749729"/>
              <a:gd name="connsiteX14" fmla="*/ 1625868 w 15391703"/>
              <a:gd name="connsiteY14" fmla="*/ 3840724 h 13749729"/>
              <a:gd name="connsiteX15" fmla="*/ 2580716 w 15391703"/>
              <a:gd name="connsiteY15" fmla="*/ 2885875 h 13749729"/>
              <a:gd name="connsiteX16" fmla="*/ 2584200 w 15391703"/>
              <a:gd name="connsiteY16" fmla="*/ 2882393 h 13749729"/>
              <a:gd name="connsiteX17" fmla="*/ 1025624 w 15391703"/>
              <a:gd name="connsiteY17" fmla="*/ 1323815 h 13749729"/>
              <a:gd name="connsiteX18" fmla="*/ 1595461 w 15391703"/>
              <a:gd name="connsiteY18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4875004 w 15391703"/>
              <a:gd name="connsiteY2" fmla="*/ 12839852 h 13749729"/>
              <a:gd name="connsiteX3" fmla="*/ 4871522 w 15391703"/>
              <a:gd name="connsiteY3" fmla="*/ 12843334 h 13749729"/>
              <a:gd name="connsiteX4" fmla="*/ 5777916 w 15391703"/>
              <a:gd name="connsiteY4" fmla="*/ 13749729 h 13749729"/>
              <a:gd name="connsiteX5" fmla="*/ 3868220 w 15391703"/>
              <a:gd name="connsiteY5" fmla="*/ 13749729 h 13749729"/>
              <a:gd name="connsiteX6" fmla="*/ 0 w 15391703"/>
              <a:gd name="connsiteY6" fmla="*/ 9881510 h 13749729"/>
              <a:gd name="connsiteX7" fmla="*/ 0 w 15391703"/>
              <a:gd name="connsiteY7" fmla="*/ 4138487 h 13749729"/>
              <a:gd name="connsiteX8" fmla="*/ 87580 w 15391703"/>
              <a:gd name="connsiteY8" fmla="*/ 4226067 h 13749729"/>
              <a:gd name="connsiteX9" fmla="*/ 91064 w 15391703"/>
              <a:gd name="connsiteY9" fmla="*/ 4222580 h 13749729"/>
              <a:gd name="connsiteX10" fmla="*/ 91060 w 15391703"/>
              <a:gd name="connsiteY10" fmla="*/ 4222580 h 13749729"/>
              <a:gd name="connsiteX11" fmla="*/ 1045908 w 15391703"/>
              <a:gd name="connsiteY11" fmla="*/ 3267732 h 13749729"/>
              <a:gd name="connsiteX12" fmla="*/ 1622384 w 15391703"/>
              <a:gd name="connsiteY12" fmla="*/ 3844206 h 13749729"/>
              <a:gd name="connsiteX13" fmla="*/ 1625868 w 15391703"/>
              <a:gd name="connsiteY13" fmla="*/ 3840724 h 13749729"/>
              <a:gd name="connsiteX14" fmla="*/ 2580716 w 15391703"/>
              <a:gd name="connsiteY14" fmla="*/ 2885875 h 13749729"/>
              <a:gd name="connsiteX15" fmla="*/ 2584200 w 15391703"/>
              <a:gd name="connsiteY15" fmla="*/ 2882393 h 13749729"/>
              <a:gd name="connsiteX16" fmla="*/ 1025624 w 15391703"/>
              <a:gd name="connsiteY16" fmla="*/ 1323815 h 13749729"/>
              <a:gd name="connsiteX17" fmla="*/ 1595461 w 15391703"/>
              <a:gd name="connsiteY17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4875004 w 15391703"/>
              <a:gd name="connsiteY2" fmla="*/ 12839852 h 13749729"/>
              <a:gd name="connsiteX3" fmla="*/ 5777916 w 15391703"/>
              <a:gd name="connsiteY3" fmla="*/ 13749729 h 13749729"/>
              <a:gd name="connsiteX4" fmla="*/ 3868220 w 15391703"/>
              <a:gd name="connsiteY4" fmla="*/ 13749729 h 13749729"/>
              <a:gd name="connsiteX5" fmla="*/ 0 w 15391703"/>
              <a:gd name="connsiteY5" fmla="*/ 9881510 h 13749729"/>
              <a:gd name="connsiteX6" fmla="*/ 0 w 15391703"/>
              <a:gd name="connsiteY6" fmla="*/ 4138487 h 13749729"/>
              <a:gd name="connsiteX7" fmla="*/ 87580 w 15391703"/>
              <a:gd name="connsiteY7" fmla="*/ 4226067 h 13749729"/>
              <a:gd name="connsiteX8" fmla="*/ 91064 w 15391703"/>
              <a:gd name="connsiteY8" fmla="*/ 4222580 h 13749729"/>
              <a:gd name="connsiteX9" fmla="*/ 91060 w 15391703"/>
              <a:gd name="connsiteY9" fmla="*/ 4222580 h 13749729"/>
              <a:gd name="connsiteX10" fmla="*/ 1045908 w 15391703"/>
              <a:gd name="connsiteY10" fmla="*/ 3267732 h 13749729"/>
              <a:gd name="connsiteX11" fmla="*/ 1622384 w 15391703"/>
              <a:gd name="connsiteY11" fmla="*/ 3844206 h 13749729"/>
              <a:gd name="connsiteX12" fmla="*/ 1625868 w 15391703"/>
              <a:gd name="connsiteY12" fmla="*/ 3840724 h 13749729"/>
              <a:gd name="connsiteX13" fmla="*/ 2580716 w 15391703"/>
              <a:gd name="connsiteY13" fmla="*/ 2885875 h 13749729"/>
              <a:gd name="connsiteX14" fmla="*/ 2584200 w 15391703"/>
              <a:gd name="connsiteY14" fmla="*/ 2882393 h 13749729"/>
              <a:gd name="connsiteX15" fmla="*/ 1025624 w 15391703"/>
              <a:gd name="connsiteY15" fmla="*/ 1323815 h 13749729"/>
              <a:gd name="connsiteX16" fmla="*/ 1595461 w 15391703"/>
              <a:gd name="connsiteY16" fmla="*/ 0 h 13749729"/>
              <a:gd name="connsiteX0" fmla="*/ 1595461 w 15391703"/>
              <a:gd name="connsiteY0" fmla="*/ 0 h 13749729"/>
              <a:gd name="connsiteX1" fmla="*/ 15391703 w 15391703"/>
              <a:gd name="connsiteY1" fmla="*/ 13748114 h 13749729"/>
              <a:gd name="connsiteX2" fmla="*/ 5777916 w 15391703"/>
              <a:gd name="connsiteY2" fmla="*/ 13749729 h 13749729"/>
              <a:gd name="connsiteX3" fmla="*/ 3868220 w 15391703"/>
              <a:gd name="connsiteY3" fmla="*/ 13749729 h 13749729"/>
              <a:gd name="connsiteX4" fmla="*/ 0 w 15391703"/>
              <a:gd name="connsiteY4" fmla="*/ 9881510 h 13749729"/>
              <a:gd name="connsiteX5" fmla="*/ 0 w 15391703"/>
              <a:gd name="connsiteY5" fmla="*/ 4138487 h 13749729"/>
              <a:gd name="connsiteX6" fmla="*/ 87580 w 15391703"/>
              <a:gd name="connsiteY6" fmla="*/ 4226067 h 13749729"/>
              <a:gd name="connsiteX7" fmla="*/ 91064 w 15391703"/>
              <a:gd name="connsiteY7" fmla="*/ 4222580 h 13749729"/>
              <a:gd name="connsiteX8" fmla="*/ 91060 w 15391703"/>
              <a:gd name="connsiteY8" fmla="*/ 4222580 h 13749729"/>
              <a:gd name="connsiteX9" fmla="*/ 1045908 w 15391703"/>
              <a:gd name="connsiteY9" fmla="*/ 3267732 h 13749729"/>
              <a:gd name="connsiteX10" fmla="*/ 1622384 w 15391703"/>
              <a:gd name="connsiteY10" fmla="*/ 3844206 h 13749729"/>
              <a:gd name="connsiteX11" fmla="*/ 1625868 w 15391703"/>
              <a:gd name="connsiteY11" fmla="*/ 3840724 h 13749729"/>
              <a:gd name="connsiteX12" fmla="*/ 2580716 w 15391703"/>
              <a:gd name="connsiteY12" fmla="*/ 2885875 h 13749729"/>
              <a:gd name="connsiteX13" fmla="*/ 2584200 w 15391703"/>
              <a:gd name="connsiteY13" fmla="*/ 2882393 h 13749729"/>
              <a:gd name="connsiteX14" fmla="*/ 1025624 w 15391703"/>
              <a:gd name="connsiteY14" fmla="*/ 1323815 h 13749729"/>
              <a:gd name="connsiteX15" fmla="*/ 1595461 w 15391703"/>
              <a:gd name="connsiteY15" fmla="*/ 0 h 13749729"/>
              <a:gd name="connsiteX0" fmla="*/ 5777916 w 15391703"/>
              <a:gd name="connsiteY0" fmla="*/ 13749729 h 13841169"/>
              <a:gd name="connsiteX1" fmla="*/ 3868220 w 15391703"/>
              <a:gd name="connsiteY1" fmla="*/ 13749729 h 13841169"/>
              <a:gd name="connsiteX2" fmla="*/ 0 w 15391703"/>
              <a:gd name="connsiteY2" fmla="*/ 9881510 h 13841169"/>
              <a:gd name="connsiteX3" fmla="*/ 0 w 15391703"/>
              <a:gd name="connsiteY3" fmla="*/ 4138487 h 13841169"/>
              <a:gd name="connsiteX4" fmla="*/ 87580 w 15391703"/>
              <a:gd name="connsiteY4" fmla="*/ 4226067 h 13841169"/>
              <a:gd name="connsiteX5" fmla="*/ 91064 w 15391703"/>
              <a:gd name="connsiteY5" fmla="*/ 4222580 h 13841169"/>
              <a:gd name="connsiteX6" fmla="*/ 91060 w 15391703"/>
              <a:gd name="connsiteY6" fmla="*/ 4222580 h 13841169"/>
              <a:gd name="connsiteX7" fmla="*/ 1045908 w 15391703"/>
              <a:gd name="connsiteY7" fmla="*/ 3267732 h 13841169"/>
              <a:gd name="connsiteX8" fmla="*/ 1622384 w 15391703"/>
              <a:gd name="connsiteY8" fmla="*/ 3844206 h 13841169"/>
              <a:gd name="connsiteX9" fmla="*/ 1625868 w 15391703"/>
              <a:gd name="connsiteY9" fmla="*/ 3840724 h 13841169"/>
              <a:gd name="connsiteX10" fmla="*/ 2580716 w 15391703"/>
              <a:gd name="connsiteY10" fmla="*/ 2885875 h 13841169"/>
              <a:gd name="connsiteX11" fmla="*/ 2584200 w 15391703"/>
              <a:gd name="connsiteY11" fmla="*/ 2882393 h 13841169"/>
              <a:gd name="connsiteX12" fmla="*/ 1025624 w 15391703"/>
              <a:gd name="connsiteY12" fmla="*/ 1323815 h 13841169"/>
              <a:gd name="connsiteX13" fmla="*/ 1595461 w 15391703"/>
              <a:gd name="connsiteY13" fmla="*/ 0 h 13841169"/>
              <a:gd name="connsiteX14" fmla="*/ 15391703 w 15391703"/>
              <a:gd name="connsiteY14" fmla="*/ 13748114 h 13841169"/>
              <a:gd name="connsiteX15" fmla="*/ 5869356 w 15391703"/>
              <a:gd name="connsiteY15" fmla="*/ 13841169 h 13841169"/>
              <a:gd name="connsiteX0" fmla="*/ 5777916 w 15391703"/>
              <a:gd name="connsiteY0" fmla="*/ 13749729 h 13749729"/>
              <a:gd name="connsiteX1" fmla="*/ 3868220 w 15391703"/>
              <a:gd name="connsiteY1" fmla="*/ 13749729 h 13749729"/>
              <a:gd name="connsiteX2" fmla="*/ 0 w 15391703"/>
              <a:gd name="connsiteY2" fmla="*/ 9881510 h 13749729"/>
              <a:gd name="connsiteX3" fmla="*/ 0 w 15391703"/>
              <a:gd name="connsiteY3" fmla="*/ 4138487 h 13749729"/>
              <a:gd name="connsiteX4" fmla="*/ 87580 w 15391703"/>
              <a:gd name="connsiteY4" fmla="*/ 4226067 h 13749729"/>
              <a:gd name="connsiteX5" fmla="*/ 91064 w 15391703"/>
              <a:gd name="connsiteY5" fmla="*/ 4222580 h 13749729"/>
              <a:gd name="connsiteX6" fmla="*/ 91060 w 15391703"/>
              <a:gd name="connsiteY6" fmla="*/ 4222580 h 13749729"/>
              <a:gd name="connsiteX7" fmla="*/ 1045908 w 15391703"/>
              <a:gd name="connsiteY7" fmla="*/ 3267732 h 13749729"/>
              <a:gd name="connsiteX8" fmla="*/ 1622384 w 15391703"/>
              <a:gd name="connsiteY8" fmla="*/ 3844206 h 13749729"/>
              <a:gd name="connsiteX9" fmla="*/ 1625868 w 15391703"/>
              <a:gd name="connsiteY9" fmla="*/ 3840724 h 13749729"/>
              <a:gd name="connsiteX10" fmla="*/ 2580716 w 15391703"/>
              <a:gd name="connsiteY10" fmla="*/ 2885875 h 13749729"/>
              <a:gd name="connsiteX11" fmla="*/ 2584200 w 15391703"/>
              <a:gd name="connsiteY11" fmla="*/ 2882393 h 13749729"/>
              <a:gd name="connsiteX12" fmla="*/ 1025624 w 15391703"/>
              <a:gd name="connsiteY12" fmla="*/ 1323815 h 13749729"/>
              <a:gd name="connsiteX13" fmla="*/ 1595461 w 15391703"/>
              <a:gd name="connsiteY13" fmla="*/ 0 h 13749729"/>
              <a:gd name="connsiteX14" fmla="*/ 15391703 w 15391703"/>
              <a:gd name="connsiteY14" fmla="*/ 13748114 h 13749729"/>
              <a:gd name="connsiteX0" fmla="*/ 3868220 w 15391703"/>
              <a:gd name="connsiteY0" fmla="*/ 13749729 h 13749729"/>
              <a:gd name="connsiteX1" fmla="*/ 0 w 15391703"/>
              <a:gd name="connsiteY1" fmla="*/ 9881510 h 13749729"/>
              <a:gd name="connsiteX2" fmla="*/ 0 w 15391703"/>
              <a:gd name="connsiteY2" fmla="*/ 4138487 h 13749729"/>
              <a:gd name="connsiteX3" fmla="*/ 87580 w 15391703"/>
              <a:gd name="connsiteY3" fmla="*/ 4226067 h 13749729"/>
              <a:gd name="connsiteX4" fmla="*/ 91064 w 15391703"/>
              <a:gd name="connsiteY4" fmla="*/ 4222580 h 13749729"/>
              <a:gd name="connsiteX5" fmla="*/ 91060 w 15391703"/>
              <a:gd name="connsiteY5" fmla="*/ 4222580 h 13749729"/>
              <a:gd name="connsiteX6" fmla="*/ 1045908 w 15391703"/>
              <a:gd name="connsiteY6" fmla="*/ 3267732 h 13749729"/>
              <a:gd name="connsiteX7" fmla="*/ 1622384 w 15391703"/>
              <a:gd name="connsiteY7" fmla="*/ 3844206 h 13749729"/>
              <a:gd name="connsiteX8" fmla="*/ 1625868 w 15391703"/>
              <a:gd name="connsiteY8" fmla="*/ 3840724 h 13749729"/>
              <a:gd name="connsiteX9" fmla="*/ 2580716 w 15391703"/>
              <a:gd name="connsiteY9" fmla="*/ 2885875 h 13749729"/>
              <a:gd name="connsiteX10" fmla="*/ 2584200 w 15391703"/>
              <a:gd name="connsiteY10" fmla="*/ 2882393 h 13749729"/>
              <a:gd name="connsiteX11" fmla="*/ 1025624 w 15391703"/>
              <a:gd name="connsiteY11" fmla="*/ 1323815 h 13749729"/>
              <a:gd name="connsiteX12" fmla="*/ 1595461 w 15391703"/>
              <a:gd name="connsiteY12" fmla="*/ 0 h 13749729"/>
              <a:gd name="connsiteX13" fmla="*/ 15391703 w 15391703"/>
              <a:gd name="connsiteY13" fmla="*/ 13748114 h 13749729"/>
              <a:gd name="connsiteX0" fmla="*/ 3868220 w 15391703"/>
              <a:gd name="connsiteY0" fmla="*/ 13749729 h 13749729"/>
              <a:gd name="connsiteX1" fmla="*/ 0 w 15391703"/>
              <a:gd name="connsiteY1" fmla="*/ 9881510 h 13749729"/>
              <a:gd name="connsiteX2" fmla="*/ 0 w 15391703"/>
              <a:gd name="connsiteY2" fmla="*/ 4138487 h 13749729"/>
              <a:gd name="connsiteX3" fmla="*/ 87580 w 15391703"/>
              <a:gd name="connsiteY3" fmla="*/ 4226067 h 13749729"/>
              <a:gd name="connsiteX4" fmla="*/ 91064 w 15391703"/>
              <a:gd name="connsiteY4" fmla="*/ 4222580 h 13749729"/>
              <a:gd name="connsiteX5" fmla="*/ 91060 w 15391703"/>
              <a:gd name="connsiteY5" fmla="*/ 4222580 h 13749729"/>
              <a:gd name="connsiteX6" fmla="*/ 1622384 w 15391703"/>
              <a:gd name="connsiteY6" fmla="*/ 3844206 h 13749729"/>
              <a:gd name="connsiteX7" fmla="*/ 1625868 w 15391703"/>
              <a:gd name="connsiteY7" fmla="*/ 3840724 h 13749729"/>
              <a:gd name="connsiteX8" fmla="*/ 2580716 w 15391703"/>
              <a:gd name="connsiteY8" fmla="*/ 2885875 h 13749729"/>
              <a:gd name="connsiteX9" fmla="*/ 2584200 w 15391703"/>
              <a:gd name="connsiteY9" fmla="*/ 2882393 h 13749729"/>
              <a:gd name="connsiteX10" fmla="*/ 1025624 w 15391703"/>
              <a:gd name="connsiteY10" fmla="*/ 1323815 h 13749729"/>
              <a:gd name="connsiteX11" fmla="*/ 1595461 w 15391703"/>
              <a:gd name="connsiteY11" fmla="*/ 0 h 13749729"/>
              <a:gd name="connsiteX12" fmla="*/ 15391703 w 15391703"/>
              <a:gd name="connsiteY12" fmla="*/ 13748114 h 13749729"/>
              <a:gd name="connsiteX0" fmla="*/ 3868220 w 15391703"/>
              <a:gd name="connsiteY0" fmla="*/ 13749729 h 13749729"/>
              <a:gd name="connsiteX1" fmla="*/ 0 w 15391703"/>
              <a:gd name="connsiteY1" fmla="*/ 9881510 h 13749729"/>
              <a:gd name="connsiteX2" fmla="*/ 0 w 15391703"/>
              <a:gd name="connsiteY2" fmla="*/ 4138487 h 13749729"/>
              <a:gd name="connsiteX3" fmla="*/ 87580 w 15391703"/>
              <a:gd name="connsiteY3" fmla="*/ 4226067 h 13749729"/>
              <a:gd name="connsiteX4" fmla="*/ 91064 w 15391703"/>
              <a:gd name="connsiteY4" fmla="*/ 4222580 h 13749729"/>
              <a:gd name="connsiteX5" fmla="*/ 91060 w 15391703"/>
              <a:gd name="connsiteY5" fmla="*/ 4222580 h 13749729"/>
              <a:gd name="connsiteX6" fmla="*/ 1622384 w 15391703"/>
              <a:gd name="connsiteY6" fmla="*/ 3844206 h 13749729"/>
              <a:gd name="connsiteX7" fmla="*/ 1625868 w 15391703"/>
              <a:gd name="connsiteY7" fmla="*/ 3840724 h 13749729"/>
              <a:gd name="connsiteX8" fmla="*/ 2580716 w 15391703"/>
              <a:gd name="connsiteY8" fmla="*/ 2885875 h 13749729"/>
              <a:gd name="connsiteX9" fmla="*/ 1025624 w 15391703"/>
              <a:gd name="connsiteY9" fmla="*/ 1323815 h 13749729"/>
              <a:gd name="connsiteX10" fmla="*/ 1595461 w 15391703"/>
              <a:gd name="connsiteY10" fmla="*/ 0 h 13749729"/>
              <a:gd name="connsiteX11" fmla="*/ 15391703 w 15391703"/>
              <a:gd name="connsiteY11" fmla="*/ 13748114 h 13749729"/>
              <a:gd name="connsiteX0" fmla="*/ 3868220 w 15391703"/>
              <a:gd name="connsiteY0" fmla="*/ 13749729 h 13749729"/>
              <a:gd name="connsiteX1" fmla="*/ 0 w 15391703"/>
              <a:gd name="connsiteY1" fmla="*/ 9881510 h 13749729"/>
              <a:gd name="connsiteX2" fmla="*/ 0 w 15391703"/>
              <a:gd name="connsiteY2" fmla="*/ 4138487 h 13749729"/>
              <a:gd name="connsiteX3" fmla="*/ 87580 w 15391703"/>
              <a:gd name="connsiteY3" fmla="*/ 4226067 h 13749729"/>
              <a:gd name="connsiteX4" fmla="*/ 91064 w 15391703"/>
              <a:gd name="connsiteY4" fmla="*/ 4222580 h 13749729"/>
              <a:gd name="connsiteX5" fmla="*/ 91060 w 15391703"/>
              <a:gd name="connsiteY5" fmla="*/ 4222580 h 13749729"/>
              <a:gd name="connsiteX6" fmla="*/ 1622384 w 15391703"/>
              <a:gd name="connsiteY6" fmla="*/ 3844206 h 13749729"/>
              <a:gd name="connsiteX7" fmla="*/ 1625868 w 15391703"/>
              <a:gd name="connsiteY7" fmla="*/ 3840724 h 13749729"/>
              <a:gd name="connsiteX8" fmla="*/ 1025624 w 15391703"/>
              <a:gd name="connsiteY8" fmla="*/ 1323815 h 13749729"/>
              <a:gd name="connsiteX9" fmla="*/ 1595461 w 15391703"/>
              <a:gd name="connsiteY9" fmla="*/ 0 h 13749729"/>
              <a:gd name="connsiteX10" fmla="*/ 15391703 w 15391703"/>
              <a:gd name="connsiteY10" fmla="*/ 13748114 h 13749729"/>
              <a:gd name="connsiteX0" fmla="*/ 3868220 w 15391703"/>
              <a:gd name="connsiteY0" fmla="*/ 13749729 h 13749729"/>
              <a:gd name="connsiteX1" fmla="*/ 0 w 15391703"/>
              <a:gd name="connsiteY1" fmla="*/ 9881510 h 13749729"/>
              <a:gd name="connsiteX2" fmla="*/ 0 w 15391703"/>
              <a:gd name="connsiteY2" fmla="*/ 4138487 h 13749729"/>
              <a:gd name="connsiteX3" fmla="*/ 87580 w 15391703"/>
              <a:gd name="connsiteY3" fmla="*/ 4226067 h 13749729"/>
              <a:gd name="connsiteX4" fmla="*/ 91064 w 15391703"/>
              <a:gd name="connsiteY4" fmla="*/ 4222580 h 13749729"/>
              <a:gd name="connsiteX5" fmla="*/ 91060 w 15391703"/>
              <a:gd name="connsiteY5" fmla="*/ 4222580 h 13749729"/>
              <a:gd name="connsiteX6" fmla="*/ 1622384 w 15391703"/>
              <a:gd name="connsiteY6" fmla="*/ 3844206 h 13749729"/>
              <a:gd name="connsiteX7" fmla="*/ 1625868 w 15391703"/>
              <a:gd name="connsiteY7" fmla="*/ 3840724 h 13749729"/>
              <a:gd name="connsiteX8" fmla="*/ 1595461 w 15391703"/>
              <a:gd name="connsiteY8" fmla="*/ 0 h 13749729"/>
              <a:gd name="connsiteX9" fmla="*/ 15391703 w 15391703"/>
              <a:gd name="connsiteY9" fmla="*/ 13748114 h 13749729"/>
              <a:gd name="connsiteX0" fmla="*/ 3868220 w 15391703"/>
              <a:gd name="connsiteY0" fmla="*/ 13749729 h 13749729"/>
              <a:gd name="connsiteX1" fmla="*/ 0 w 15391703"/>
              <a:gd name="connsiteY1" fmla="*/ 9881510 h 13749729"/>
              <a:gd name="connsiteX2" fmla="*/ 0 w 15391703"/>
              <a:gd name="connsiteY2" fmla="*/ 4138487 h 13749729"/>
              <a:gd name="connsiteX3" fmla="*/ 87580 w 15391703"/>
              <a:gd name="connsiteY3" fmla="*/ 4226067 h 13749729"/>
              <a:gd name="connsiteX4" fmla="*/ 91064 w 15391703"/>
              <a:gd name="connsiteY4" fmla="*/ 4222580 h 13749729"/>
              <a:gd name="connsiteX5" fmla="*/ 1622384 w 15391703"/>
              <a:gd name="connsiteY5" fmla="*/ 3844206 h 13749729"/>
              <a:gd name="connsiteX6" fmla="*/ 1625868 w 15391703"/>
              <a:gd name="connsiteY6" fmla="*/ 3840724 h 13749729"/>
              <a:gd name="connsiteX7" fmla="*/ 1595461 w 15391703"/>
              <a:gd name="connsiteY7" fmla="*/ 0 h 13749729"/>
              <a:gd name="connsiteX8" fmla="*/ 15391703 w 15391703"/>
              <a:gd name="connsiteY8" fmla="*/ 13748114 h 13749729"/>
              <a:gd name="connsiteX0" fmla="*/ 3868220 w 15391703"/>
              <a:gd name="connsiteY0" fmla="*/ 13749729 h 13749729"/>
              <a:gd name="connsiteX1" fmla="*/ 0 w 15391703"/>
              <a:gd name="connsiteY1" fmla="*/ 9881510 h 13749729"/>
              <a:gd name="connsiteX2" fmla="*/ 0 w 15391703"/>
              <a:gd name="connsiteY2" fmla="*/ 4138487 h 13749729"/>
              <a:gd name="connsiteX3" fmla="*/ 87580 w 15391703"/>
              <a:gd name="connsiteY3" fmla="*/ 4226067 h 13749729"/>
              <a:gd name="connsiteX4" fmla="*/ 91064 w 15391703"/>
              <a:gd name="connsiteY4" fmla="*/ 4222580 h 13749729"/>
              <a:gd name="connsiteX5" fmla="*/ 1622384 w 15391703"/>
              <a:gd name="connsiteY5" fmla="*/ 3844206 h 13749729"/>
              <a:gd name="connsiteX6" fmla="*/ 1595461 w 15391703"/>
              <a:gd name="connsiteY6" fmla="*/ 0 h 13749729"/>
              <a:gd name="connsiteX7" fmla="*/ 15391703 w 15391703"/>
              <a:gd name="connsiteY7" fmla="*/ 13748114 h 13749729"/>
              <a:gd name="connsiteX0" fmla="*/ 3868220 w 15391703"/>
              <a:gd name="connsiteY0" fmla="*/ 13749729 h 13749729"/>
              <a:gd name="connsiteX1" fmla="*/ 0 w 15391703"/>
              <a:gd name="connsiteY1" fmla="*/ 9881510 h 13749729"/>
              <a:gd name="connsiteX2" fmla="*/ 0 w 15391703"/>
              <a:gd name="connsiteY2" fmla="*/ 4138487 h 13749729"/>
              <a:gd name="connsiteX3" fmla="*/ 87580 w 15391703"/>
              <a:gd name="connsiteY3" fmla="*/ 4226067 h 13749729"/>
              <a:gd name="connsiteX4" fmla="*/ 91064 w 15391703"/>
              <a:gd name="connsiteY4" fmla="*/ 4222580 h 13749729"/>
              <a:gd name="connsiteX5" fmla="*/ 1595461 w 15391703"/>
              <a:gd name="connsiteY5" fmla="*/ 0 h 13749729"/>
              <a:gd name="connsiteX6" fmla="*/ 15391703 w 15391703"/>
              <a:gd name="connsiteY6" fmla="*/ 13748114 h 13749729"/>
              <a:gd name="connsiteX0" fmla="*/ 3868220 w 15391703"/>
              <a:gd name="connsiteY0" fmla="*/ 13749729 h 13749729"/>
              <a:gd name="connsiteX1" fmla="*/ 0 w 15391703"/>
              <a:gd name="connsiteY1" fmla="*/ 9881510 h 13749729"/>
              <a:gd name="connsiteX2" fmla="*/ 0 w 15391703"/>
              <a:gd name="connsiteY2" fmla="*/ 4138487 h 13749729"/>
              <a:gd name="connsiteX3" fmla="*/ 87580 w 15391703"/>
              <a:gd name="connsiteY3" fmla="*/ 4226067 h 13749729"/>
              <a:gd name="connsiteX4" fmla="*/ 1595461 w 15391703"/>
              <a:gd name="connsiteY4" fmla="*/ 0 h 13749729"/>
              <a:gd name="connsiteX5" fmla="*/ 15391703 w 15391703"/>
              <a:gd name="connsiteY5" fmla="*/ 13748114 h 13749729"/>
              <a:gd name="connsiteX0" fmla="*/ 3868220 w 15391703"/>
              <a:gd name="connsiteY0" fmla="*/ 13749729 h 13749729"/>
              <a:gd name="connsiteX1" fmla="*/ 0 w 15391703"/>
              <a:gd name="connsiteY1" fmla="*/ 9881510 h 13749729"/>
              <a:gd name="connsiteX2" fmla="*/ 0 w 15391703"/>
              <a:gd name="connsiteY2" fmla="*/ 4138487 h 13749729"/>
              <a:gd name="connsiteX3" fmla="*/ 1595461 w 15391703"/>
              <a:gd name="connsiteY3" fmla="*/ 0 h 13749729"/>
              <a:gd name="connsiteX4" fmla="*/ 15391703 w 15391703"/>
              <a:gd name="connsiteY4" fmla="*/ 13748114 h 13749729"/>
              <a:gd name="connsiteX0" fmla="*/ 3900304 w 15423787"/>
              <a:gd name="connsiteY0" fmla="*/ 13749729 h 13749729"/>
              <a:gd name="connsiteX1" fmla="*/ 32084 w 15423787"/>
              <a:gd name="connsiteY1" fmla="*/ 9881510 h 13749729"/>
              <a:gd name="connsiteX2" fmla="*/ 0 w 15423787"/>
              <a:gd name="connsiteY2" fmla="*/ 63792 h 13749729"/>
              <a:gd name="connsiteX3" fmla="*/ 1627545 w 15423787"/>
              <a:gd name="connsiteY3" fmla="*/ 0 h 13749729"/>
              <a:gd name="connsiteX4" fmla="*/ 15423787 w 15423787"/>
              <a:gd name="connsiteY4" fmla="*/ 13748114 h 13749729"/>
              <a:gd name="connsiteX0" fmla="*/ 3957416 w 15480899"/>
              <a:gd name="connsiteY0" fmla="*/ 13749729 h 13749729"/>
              <a:gd name="connsiteX1" fmla="*/ 89196 w 15480899"/>
              <a:gd name="connsiteY1" fmla="*/ 9881510 h 13749729"/>
              <a:gd name="connsiteX2" fmla="*/ 0 w 15480899"/>
              <a:gd name="connsiteY2" fmla="*/ 45719 h 13749729"/>
              <a:gd name="connsiteX3" fmla="*/ 1684657 w 15480899"/>
              <a:gd name="connsiteY3" fmla="*/ 0 h 13749729"/>
              <a:gd name="connsiteX4" fmla="*/ 15480899 w 15480899"/>
              <a:gd name="connsiteY4" fmla="*/ 13748114 h 13749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80899" h="13749729">
                <a:moveTo>
                  <a:pt x="3957416" y="13749729"/>
                </a:moveTo>
                <a:lnTo>
                  <a:pt x="89196" y="9881510"/>
                </a:lnTo>
                <a:lnTo>
                  <a:pt x="0" y="45719"/>
                </a:lnTo>
                <a:lnTo>
                  <a:pt x="1684657" y="0"/>
                </a:lnTo>
                <a:lnTo>
                  <a:pt x="15480899" y="13748114"/>
                </a:lnTo>
              </a:path>
            </a:pathLst>
          </a:custGeom>
          <a:pattFill prst="lgCheck">
            <a:fgClr>
              <a:schemeClr val="tx2">
                <a:lumMod val="25000"/>
                <a:lumOff val="75000"/>
              </a:schemeClr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ru-RU" sz="800" dirty="0"/>
            </a:lvl1pPr>
          </a:lstStyle>
          <a:p>
            <a:pPr lvl="0" algn="ctr"/>
            <a:endParaRPr lang="ru-RU"/>
          </a:p>
        </p:txBody>
      </p:sp>
      <p:sp>
        <p:nvSpPr>
          <p:cNvPr id="7" name="Номер слайда 1">
            <a:extLst>
              <a:ext uri="{FF2B5EF4-FFF2-40B4-BE49-F238E27FC236}">
                <a16:creationId xmlns:a16="http://schemas.microsoft.com/office/drawing/2014/main" id="{8888077E-D0AF-4465-AB5E-0BAE4BD017A6}"/>
              </a:ext>
            </a:extLst>
          </p:cNvPr>
          <p:cNvSpPr txBox="1">
            <a:spLocks/>
          </p:cNvSpPr>
          <p:nvPr userDrawn="1"/>
        </p:nvSpPr>
        <p:spPr>
          <a:xfrm>
            <a:off x="21842659" y="12907466"/>
            <a:ext cx="2492467" cy="818524"/>
          </a:xfrm>
          <a:prstGeom prst="rect">
            <a:avLst/>
          </a:prstGeom>
        </p:spPr>
        <p:txBody>
          <a:bodyPr rIns="432000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645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1800" smtClean="0">
                <a:solidFill>
                  <a:schemeClr val="accent4"/>
                </a:solidFill>
                <a:latin typeface="Tahoma" charset="0"/>
                <a:ea typeface="Tahoma" charset="0"/>
                <a:cs typeface="Tahoma" charset="0"/>
              </a:rPr>
              <a:pPr algn="r" defTabSz="2438645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1800" dirty="0">
              <a:solidFill>
                <a:schemeClr val="accent4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669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Main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5235E8ED-01DC-2A44-ABB1-58BF8AD4AB1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0" y="0"/>
            <a:ext cx="7585077" cy="13717588"/>
          </a:xfrm>
          <a:custGeom>
            <a:avLst/>
            <a:gdLst>
              <a:gd name="connsiteX0" fmla="*/ 0 w 12192001"/>
              <a:gd name="connsiteY0" fmla="*/ 0 h 6858000"/>
              <a:gd name="connsiteX1" fmla="*/ 12192001 w 12192001"/>
              <a:gd name="connsiteY1" fmla="*/ 0 h 6858000"/>
              <a:gd name="connsiteX2" fmla="*/ 12192001 w 12192001"/>
              <a:gd name="connsiteY2" fmla="*/ 6858000 h 6858000"/>
              <a:gd name="connsiteX3" fmla="*/ 0 w 121920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8000"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pattFill prst="lgCheck">
            <a:fgClr>
              <a:schemeClr val="tx2">
                <a:lumMod val="25000"/>
                <a:lumOff val="75000"/>
              </a:schemeClr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ru-RU" sz="1600" dirty="0">
                <a:latin typeface="Tahoma" panose="020B0604030504040204" pitchFamily="34" charset="0"/>
              </a:defRPr>
            </a:lvl1pPr>
          </a:lstStyle>
          <a:p>
            <a:pPr lvl="0" algn="ctr"/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9BBE0B44-7CE7-FF4E-910E-8108239425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9171" y="1170000"/>
            <a:ext cx="13976042" cy="1656184"/>
          </a:xfrm>
          <a:prstGeom prst="rect">
            <a:avLst/>
          </a:prstGeom>
        </p:spPr>
        <p:txBody>
          <a:bodyPr>
            <a:noAutofit/>
          </a:bodyPr>
          <a:lstStyle>
            <a:lvl1pPr marL="19052" marR="0" indent="0" algn="l" defTabSz="182898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38914" algn="l"/>
              </a:tabLst>
              <a:defRPr lang="ru-RU" sz="6000" b="1" cap="none" baseline="0" dirty="0"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19052" marR="0" lvl="0" indent="0" algn="l" defTabSz="1828983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>
                <a:tab pos="3638914" algn="l"/>
              </a:tabLst>
            </a:pPr>
            <a:r>
              <a:rPr lang="en-US" dirty="0"/>
              <a:t>NAME YOUR TOP SLIDE</a:t>
            </a:r>
            <a:endParaRPr lang="ru-RU" dirty="0"/>
          </a:p>
        </p:txBody>
      </p:sp>
      <p:sp>
        <p:nvSpPr>
          <p:cNvPr id="26" name="Текст 3">
            <a:extLst>
              <a:ext uri="{FF2B5EF4-FFF2-40B4-BE49-F238E27FC236}">
                <a16:creationId xmlns:a16="http://schemas.microsoft.com/office/drawing/2014/main" id="{5A46628C-5AEB-C34E-83BE-D77A4BC9B4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49171" y="4050482"/>
            <a:ext cx="13976042" cy="85689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6" name="Номер слайда 1">
            <a:extLst>
              <a:ext uri="{FF2B5EF4-FFF2-40B4-BE49-F238E27FC236}">
                <a16:creationId xmlns:a16="http://schemas.microsoft.com/office/drawing/2014/main" id="{1A5BD5E4-4132-4B20-A339-39DE65195598}"/>
              </a:ext>
            </a:extLst>
          </p:cNvPr>
          <p:cNvSpPr txBox="1">
            <a:spLocks/>
          </p:cNvSpPr>
          <p:nvPr userDrawn="1"/>
        </p:nvSpPr>
        <p:spPr>
          <a:xfrm>
            <a:off x="21842659" y="12907466"/>
            <a:ext cx="2492467" cy="818524"/>
          </a:xfrm>
          <a:prstGeom prst="rect">
            <a:avLst/>
          </a:prstGeom>
        </p:spPr>
        <p:txBody>
          <a:bodyPr rIns="432000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645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1800" smtClean="0">
                <a:solidFill>
                  <a:schemeClr val="accent4"/>
                </a:solidFill>
                <a:latin typeface="Tahoma" charset="0"/>
                <a:ea typeface="Tahoma" charset="0"/>
                <a:cs typeface="Tahoma" charset="0"/>
              </a:rPr>
              <a:pPr algn="r" defTabSz="2438645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1800" dirty="0">
              <a:solidFill>
                <a:schemeClr val="accent4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9790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Main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5235E8ED-01DC-2A44-ABB1-58BF8AD4AB1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6802099" y="0"/>
            <a:ext cx="7585077" cy="13717588"/>
          </a:xfrm>
          <a:custGeom>
            <a:avLst/>
            <a:gdLst>
              <a:gd name="connsiteX0" fmla="*/ 0 w 12192001"/>
              <a:gd name="connsiteY0" fmla="*/ 0 h 6858000"/>
              <a:gd name="connsiteX1" fmla="*/ 12192001 w 12192001"/>
              <a:gd name="connsiteY1" fmla="*/ 0 h 6858000"/>
              <a:gd name="connsiteX2" fmla="*/ 12192001 w 12192001"/>
              <a:gd name="connsiteY2" fmla="*/ 6858000 h 6858000"/>
              <a:gd name="connsiteX3" fmla="*/ 0 w 121920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8000"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pattFill prst="lgCheck">
            <a:fgClr>
              <a:schemeClr val="tx2">
                <a:lumMod val="25000"/>
                <a:lumOff val="75000"/>
              </a:schemeClr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ru-RU" sz="1600" dirty="0"/>
            </a:lvl1pPr>
          </a:lstStyle>
          <a:p>
            <a:pPr lvl="0" algn="ctr"/>
            <a:endParaRPr lang="ru-RU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9BBE0B44-7CE7-FF4E-910E-8108239425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01921" y="1170000"/>
            <a:ext cx="13976042" cy="1656184"/>
          </a:xfrm>
          <a:prstGeom prst="rect">
            <a:avLst/>
          </a:prstGeom>
        </p:spPr>
        <p:txBody>
          <a:bodyPr>
            <a:noAutofit/>
          </a:bodyPr>
          <a:lstStyle>
            <a:lvl1pPr marL="19052" marR="0" indent="0" algn="l" defTabSz="182898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38914" algn="l"/>
              </a:tabLst>
              <a:defRPr lang="ru-RU" sz="6000" b="1" cap="none" baseline="0" dirty="0"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19052" marR="0" lvl="0" indent="0" algn="l" defTabSz="1828983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>
                <a:tab pos="3638914" algn="l"/>
              </a:tabLst>
            </a:pPr>
            <a:r>
              <a:rPr lang="en-US" dirty="0"/>
              <a:t>NAME YOUR TOP SLIDE</a:t>
            </a:r>
            <a:endParaRPr lang="ru-RU" dirty="0"/>
          </a:p>
        </p:txBody>
      </p:sp>
      <p:sp>
        <p:nvSpPr>
          <p:cNvPr id="26" name="Текст 3">
            <a:extLst>
              <a:ext uri="{FF2B5EF4-FFF2-40B4-BE49-F238E27FC236}">
                <a16:creationId xmlns:a16="http://schemas.microsoft.com/office/drawing/2014/main" id="{5A46628C-5AEB-C34E-83BE-D77A4BC9B4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1921" y="4050482"/>
            <a:ext cx="13976042" cy="813710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513502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Текст 3"/>
          <p:cNvSpPr>
            <a:spLocks noGrp="1"/>
          </p:cNvSpPr>
          <p:nvPr>
            <p:ph type="body" sz="quarter" idx="14" hasCustomPrompt="1"/>
          </p:nvPr>
        </p:nvSpPr>
        <p:spPr>
          <a:xfrm>
            <a:off x="1601999" y="4050000"/>
            <a:ext cx="9360000" cy="8208912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buFont typeface="Arial" panose="020B0604020202020204" pitchFamily="34" charset="0"/>
              <a:buChar char="•"/>
              <a:defRPr lang="en-US" sz="2800" b="0" i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5" name="Текст 3"/>
          <p:cNvSpPr>
            <a:spLocks noGrp="1"/>
          </p:cNvSpPr>
          <p:nvPr>
            <p:ph type="body" sz="quarter" idx="16" hasCustomPrompt="1"/>
          </p:nvPr>
        </p:nvSpPr>
        <p:spPr>
          <a:xfrm>
            <a:off x="13278210" y="4050000"/>
            <a:ext cx="9360000" cy="8208912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buFont typeface="Arial" panose="020B0604020202020204" pitchFamily="34" charset="0"/>
              <a:buChar char="•"/>
              <a:defRPr lang="en-US" sz="2800" b="0" i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7" name="Номер слайда 1">
            <a:extLst>
              <a:ext uri="{FF2B5EF4-FFF2-40B4-BE49-F238E27FC236}">
                <a16:creationId xmlns:a16="http://schemas.microsoft.com/office/drawing/2014/main" id="{FAAC8F98-21B4-4C09-B9A7-0B871B25BB24}"/>
              </a:ext>
            </a:extLst>
          </p:cNvPr>
          <p:cNvSpPr txBox="1">
            <a:spLocks/>
          </p:cNvSpPr>
          <p:nvPr userDrawn="1"/>
        </p:nvSpPr>
        <p:spPr>
          <a:xfrm>
            <a:off x="21842659" y="12907466"/>
            <a:ext cx="2492467" cy="818524"/>
          </a:xfrm>
          <a:prstGeom prst="rect">
            <a:avLst/>
          </a:prstGeom>
        </p:spPr>
        <p:txBody>
          <a:bodyPr rIns="432000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645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1800" smtClean="0">
                <a:solidFill>
                  <a:schemeClr val="accent4"/>
                </a:solidFill>
                <a:latin typeface="Tahoma" charset="0"/>
                <a:ea typeface="Tahoma" charset="0"/>
                <a:cs typeface="Tahoma" charset="0"/>
              </a:rPr>
              <a:pPr algn="r" defTabSz="2438645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1800" dirty="0">
              <a:solidFill>
                <a:schemeClr val="accent4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E84FF69-AE9A-44BA-84EA-D55369AAFB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02000" y="1170000"/>
            <a:ext cx="21036210" cy="1656184"/>
          </a:xfrm>
          <a:prstGeom prst="rect">
            <a:avLst/>
          </a:prstGeom>
        </p:spPr>
        <p:txBody>
          <a:bodyPr>
            <a:noAutofit/>
          </a:bodyPr>
          <a:lstStyle>
            <a:lvl1pPr marL="19052" marR="0" indent="0" algn="l" defTabSz="182898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38914" algn="l"/>
              </a:tabLst>
              <a:defRPr lang="ru-RU" sz="6000" b="1" cap="none" baseline="0" dirty="0"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19052" marR="0" lvl="0" indent="0" algn="l" defTabSz="1828983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>
                <a:tab pos="3638914" algn="l"/>
              </a:tabLst>
            </a:pPr>
            <a:r>
              <a:rPr lang="en-US" dirty="0"/>
              <a:t>NAME YOUR TOP SLIDE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78343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lums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Текст 3"/>
          <p:cNvSpPr>
            <a:spLocks noGrp="1"/>
          </p:cNvSpPr>
          <p:nvPr>
            <p:ph type="body" sz="quarter" idx="14" hasCustomPrompt="1"/>
          </p:nvPr>
        </p:nvSpPr>
        <p:spPr>
          <a:xfrm>
            <a:off x="1601999" y="4050000"/>
            <a:ext cx="9360000" cy="8208912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buFont typeface="Arial" panose="020B0604020202020204" pitchFamily="34" charset="0"/>
              <a:buChar char="•"/>
              <a:defRPr lang="en-US" sz="2800" b="0" i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pPr marL="457200" lvl="0" indent="-457200">
              <a:lnSpc>
                <a:spcPct val="150000"/>
              </a:lnSpc>
            </a:pPr>
            <a:r>
              <a:rPr lang="en-US" dirty="0"/>
              <a:t>Example text</a:t>
            </a:r>
          </a:p>
        </p:txBody>
      </p:sp>
      <p:sp>
        <p:nvSpPr>
          <p:cNvPr id="5" name="Текст 3"/>
          <p:cNvSpPr>
            <a:spLocks noGrp="1"/>
          </p:cNvSpPr>
          <p:nvPr>
            <p:ph type="body" sz="quarter" idx="16" hasCustomPrompt="1"/>
          </p:nvPr>
        </p:nvSpPr>
        <p:spPr>
          <a:xfrm>
            <a:off x="13278210" y="4050000"/>
            <a:ext cx="9360000" cy="8208912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buFont typeface="Arial" panose="020B0604020202020204" pitchFamily="34" charset="0"/>
              <a:buChar char="•"/>
              <a:defRPr lang="en-US" sz="2800" b="0" i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pPr marL="457200" lvl="0" indent="-457200">
              <a:lnSpc>
                <a:spcPct val="150000"/>
              </a:lnSpc>
            </a:pPr>
            <a:r>
              <a:rPr lang="en-US" dirty="0"/>
              <a:t>Example text</a:t>
            </a:r>
          </a:p>
        </p:txBody>
      </p:sp>
      <p:sp>
        <p:nvSpPr>
          <p:cNvPr id="7" name="Номер слайда 1">
            <a:extLst>
              <a:ext uri="{FF2B5EF4-FFF2-40B4-BE49-F238E27FC236}">
                <a16:creationId xmlns:a16="http://schemas.microsoft.com/office/drawing/2014/main" id="{FAAC8F98-21B4-4C09-B9A7-0B871B25BB24}"/>
              </a:ext>
            </a:extLst>
          </p:cNvPr>
          <p:cNvSpPr txBox="1">
            <a:spLocks/>
          </p:cNvSpPr>
          <p:nvPr userDrawn="1"/>
        </p:nvSpPr>
        <p:spPr>
          <a:xfrm>
            <a:off x="21842659" y="12907466"/>
            <a:ext cx="2492467" cy="818524"/>
          </a:xfrm>
          <a:prstGeom prst="rect">
            <a:avLst/>
          </a:prstGeom>
        </p:spPr>
        <p:txBody>
          <a:bodyPr rIns="432000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645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1800" smtClean="0">
                <a:solidFill>
                  <a:schemeClr val="accent4"/>
                </a:solidFill>
                <a:latin typeface="Tahoma" charset="0"/>
                <a:ea typeface="Tahoma" charset="0"/>
                <a:cs typeface="Tahoma" charset="0"/>
              </a:rPr>
              <a:pPr algn="r" defTabSz="2438645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1800" dirty="0">
              <a:solidFill>
                <a:schemeClr val="accent4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E84FF69-AE9A-44BA-84EA-D55369AAFB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02000" y="1170000"/>
            <a:ext cx="21036210" cy="1656184"/>
          </a:xfrm>
          <a:prstGeom prst="rect">
            <a:avLst/>
          </a:prstGeom>
        </p:spPr>
        <p:txBody>
          <a:bodyPr>
            <a:noAutofit/>
          </a:bodyPr>
          <a:lstStyle>
            <a:lvl1pPr marL="19052" marR="0" indent="0" algn="l" defTabSz="182898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38914" algn="l"/>
              </a:tabLst>
              <a:defRPr lang="ru-RU" sz="6000" b="1" kern="1200" cap="none" baseline="0" dirty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NAME YOUR TOP SLIDE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4319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Main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5235E8ED-01DC-2A44-ABB1-58BF8AD4AB1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-1" y="7578875"/>
            <a:ext cx="24387177" cy="6138714"/>
          </a:xfrm>
          <a:custGeom>
            <a:avLst/>
            <a:gdLst>
              <a:gd name="connsiteX0" fmla="*/ 0 w 12192001"/>
              <a:gd name="connsiteY0" fmla="*/ 0 h 6858000"/>
              <a:gd name="connsiteX1" fmla="*/ 12192001 w 12192001"/>
              <a:gd name="connsiteY1" fmla="*/ 0 h 6858000"/>
              <a:gd name="connsiteX2" fmla="*/ 12192001 w 12192001"/>
              <a:gd name="connsiteY2" fmla="*/ 6858000 h 6858000"/>
              <a:gd name="connsiteX3" fmla="*/ 0 w 121920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8000"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pattFill prst="lgCheck">
            <a:fgClr>
              <a:schemeClr val="tx2">
                <a:lumMod val="25000"/>
                <a:lumOff val="75000"/>
              </a:schemeClr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ru-RU" sz="1600" dirty="0">
                <a:latin typeface="+mj-lt"/>
              </a:defRPr>
            </a:lvl1pPr>
          </a:lstStyle>
          <a:p>
            <a:pPr lvl="0" algn="ctr"/>
            <a:endParaRPr lang="ru-RU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9BBE0B44-7CE7-FF4E-910E-8108239425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02000" y="1170000"/>
            <a:ext cx="21248850" cy="1656184"/>
          </a:xfrm>
          <a:prstGeom prst="rect">
            <a:avLst/>
          </a:prstGeom>
        </p:spPr>
        <p:txBody>
          <a:bodyPr>
            <a:noAutofit/>
          </a:bodyPr>
          <a:lstStyle>
            <a:lvl1pPr marL="19052" marR="0" indent="0" algn="l" defTabSz="182898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38914" algn="l"/>
              </a:tabLst>
              <a:defRPr lang="ru-RU" sz="6000" b="1" kern="1200" cap="none" baseline="0" dirty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NAME YOUR TOP SLIDE</a:t>
            </a:r>
            <a:endParaRPr lang="ru-RU" dirty="0"/>
          </a:p>
        </p:txBody>
      </p:sp>
      <p:sp>
        <p:nvSpPr>
          <p:cNvPr id="26" name="Текст 3">
            <a:extLst>
              <a:ext uri="{FF2B5EF4-FFF2-40B4-BE49-F238E27FC236}">
                <a16:creationId xmlns:a16="http://schemas.microsoft.com/office/drawing/2014/main" id="{5A46628C-5AEB-C34E-83BE-D77A4BC9B4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1921" y="4050482"/>
            <a:ext cx="21248850" cy="259228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4FAECE92-1B5A-F548-A06B-CE311F3A3730}"/>
              </a:ext>
            </a:extLst>
          </p:cNvPr>
          <p:cNvSpPr txBox="1">
            <a:spLocks/>
          </p:cNvSpPr>
          <p:nvPr userDrawn="1"/>
        </p:nvSpPr>
        <p:spPr>
          <a:xfrm>
            <a:off x="21914668" y="12653268"/>
            <a:ext cx="2492466" cy="818525"/>
          </a:xfrm>
          <a:prstGeom prst="rect">
            <a:avLst/>
          </a:prstGeom>
        </p:spPr>
        <p:txBody>
          <a:bodyPr rIns="431994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402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3200" smtClean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  <a:ea typeface="Tahoma" charset="0"/>
                <a:cs typeface="Tahoma" charset="0"/>
              </a:rPr>
              <a:pPr algn="r" defTabSz="2438402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3200">
              <a:solidFill>
                <a:schemeClr val="tx2">
                  <a:lumMod val="50000"/>
                  <a:lumOff val="50000"/>
                </a:schemeClr>
              </a:solidFill>
              <a:latin typeface="+mj-lt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2080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6643A-56EB-426D-BB6A-D068C56E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712EC-9F12-4EFF-906D-0A6717395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1912A-8D51-4626-9AD7-95088CB55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F2D63-17DD-434B-845A-B0022FFCC22E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43B1B-0A89-4EB3-858A-ECDEC3BFA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A0844-474C-4CC4-AA77-64A2EAAF4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235CD-BE5E-4768-82C7-3D5419C9F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226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1_Main_9">
  <p:cSld name="43_Main_9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9"/>
          <p:cNvSpPr>
            <a:spLocks noGrp="1"/>
          </p:cNvSpPr>
          <p:nvPr>
            <p:ph type="pic" idx="2"/>
          </p:nvPr>
        </p:nvSpPr>
        <p:spPr>
          <a:xfrm>
            <a:off x="16802098" y="0"/>
            <a:ext cx="7585077" cy="13717588"/>
          </a:xfrm>
          <a:prstGeom prst="rect">
            <a:avLst/>
          </a:prstGeom>
          <a:solidFill>
            <a:srgbClr val="EEEEEF"/>
          </a:solidFill>
          <a:ln>
            <a:noFill/>
          </a:ln>
        </p:spPr>
      </p:sp>
      <p:sp>
        <p:nvSpPr>
          <p:cNvPr id="76" name="Google Shape;76;p219"/>
          <p:cNvSpPr txBox="1">
            <a:spLocks noGrp="1"/>
          </p:cNvSpPr>
          <p:nvPr>
            <p:ph type="title"/>
          </p:nvPr>
        </p:nvSpPr>
        <p:spPr>
          <a:xfrm>
            <a:off x="1601921" y="1170000"/>
            <a:ext cx="13976041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ahoma"/>
              <a:buNone/>
              <a:defRPr sz="6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219"/>
          <p:cNvSpPr txBox="1">
            <a:spLocks noGrp="1"/>
          </p:cNvSpPr>
          <p:nvPr>
            <p:ph type="body" idx="1"/>
          </p:nvPr>
        </p:nvSpPr>
        <p:spPr>
          <a:xfrm>
            <a:off x="1601921" y="4050482"/>
            <a:ext cx="13976041" cy="8137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272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0" i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19"/>
          <p:cNvSpPr txBox="1"/>
          <p:nvPr/>
        </p:nvSpPr>
        <p:spPr>
          <a:xfrm>
            <a:off x="21842659" y="12907466"/>
            <a:ext cx="2492467" cy="81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32000" bIns="45700" anchor="ctr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accent4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sz="1800" b="0" i="0" u="none" strike="noStrike" cap="none">
              <a:solidFill>
                <a:schemeClr val="accent4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311259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Breaker_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40459" y="6498754"/>
            <a:ext cx="7632848" cy="518457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1916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reaker_Colour">
    <p:bg>
      <p:bgPr>
        <a:gradFill>
          <a:gsLst>
            <a:gs pos="6000">
              <a:schemeClr val="accent2"/>
            </a:gs>
            <a:gs pos="100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5310625" y="5202610"/>
            <a:ext cx="13765923" cy="397349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10000" b="1" i="0" kern="1200" spc="0" baseline="0" dirty="0">
                <a:solidFill>
                  <a:schemeClr val="bg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13452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02000" y="1170000"/>
            <a:ext cx="20666296" cy="144016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6000" b="1" cap="none" baseline="0" dirty="0"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19052" marR="0" lvl="0" indent="0" algn="l" defTabSz="1828983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>
                <a:tab pos="3638914" algn="l"/>
              </a:tabLst>
            </a:pPr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F8176027-EFD5-1A4C-B3F3-DE92C312D23C}"/>
              </a:ext>
            </a:extLst>
          </p:cNvPr>
          <p:cNvSpPr txBox="1">
            <a:spLocks/>
          </p:cNvSpPr>
          <p:nvPr userDrawn="1"/>
        </p:nvSpPr>
        <p:spPr>
          <a:xfrm>
            <a:off x="21842659" y="12907466"/>
            <a:ext cx="2492467" cy="818524"/>
          </a:xfrm>
          <a:prstGeom prst="rect">
            <a:avLst/>
          </a:prstGeom>
        </p:spPr>
        <p:txBody>
          <a:bodyPr rIns="432000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645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1800" smtClean="0">
                <a:solidFill>
                  <a:schemeClr val="accent4"/>
                </a:solidFill>
                <a:latin typeface="Tahoma" charset="0"/>
                <a:ea typeface="Tahoma" charset="0"/>
                <a:cs typeface="Tahoma" charset="0"/>
              </a:rPr>
              <a:pPr algn="r" defTabSz="2438645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1800" dirty="0">
              <a:solidFill>
                <a:schemeClr val="accent4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2695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1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tement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12467" y="4266506"/>
            <a:ext cx="7632848" cy="5184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4800" b="1" i="0" kern="1200" spc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0855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tement_Cem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5310625" y="5202610"/>
            <a:ext cx="13765923" cy="397349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6000" b="1" i="0" kern="1200" spc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10550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_part_width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02000" y="1170000"/>
            <a:ext cx="20666296" cy="144016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6000" b="1" cap="none" baseline="0" dirty="0"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19052" marR="0" lvl="0" indent="0" algn="l" defTabSz="1828983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>
                <a:tab pos="3638914" algn="l"/>
              </a:tabLst>
            </a:pPr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0AB005FD-6530-3E4A-9093-8B2C9615AE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2000" y="4050000"/>
            <a:ext cx="15193688" cy="8784977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5" name="Номер слайда 1">
            <a:extLst>
              <a:ext uri="{FF2B5EF4-FFF2-40B4-BE49-F238E27FC236}">
                <a16:creationId xmlns:a16="http://schemas.microsoft.com/office/drawing/2014/main" id="{7BAA2DB1-69C0-416D-9AE3-F1780CC7B9E5}"/>
              </a:ext>
            </a:extLst>
          </p:cNvPr>
          <p:cNvSpPr txBox="1">
            <a:spLocks/>
          </p:cNvSpPr>
          <p:nvPr userDrawn="1"/>
        </p:nvSpPr>
        <p:spPr>
          <a:xfrm>
            <a:off x="21842659" y="12907466"/>
            <a:ext cx="2492467" cy="818524"/>
          </a:xfrm>
          <a:prstGeom prst="rect">
            <a:avLst/>
          </a:prstGeom>
        </p:spPr>
        <p:txBody>
          <a:bodyPr rIns="432000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645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1800" smtClean="0">
                <a:solidFill>
                  <a:schemeClr val="accent4"/>
                </a:solidFill>
                <a:latin typeface="Tahoma" charset="0"/>
                <a:ea typeface="Tahoma" charset="0"/>
                <a:cs typeface="Tahoma" charset="0"/>
              </a:rPr>
              <a:pPr algn="r" defTabSz="2438645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1800" dirty="0">
              <a:solidFill>
                <a:schemeClr val="accent4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8676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ext_part_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02000" y="1170000"/>
            <a:ext cx="20666296" cy="144016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6000" b="1" cap="none" baseline="0" dirty="0"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19052" marR="0" lvl="0" indent="0" algn="l" defTabSz="1828983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>
                <a:tab pos="3638914" algn="l"/>
              </a:tabLst>
            </a:pPr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0AB005FD-6530-3E4A-9093-8B2C9615AE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2000" y="4050000"/>
            <a:ext cx="15193688" cy="8784977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 algn="l">
              <a:lnSpc>
                <a:spcPct val="120000"/>
              </a:lnSpc>
              <a:spcBef>
                <a:spcPts val="1272"/>
              </a:spcBef>
              <a:buFont typeface="Arial" panose="020B0604020202020204" pitchFamily="34" charset="0"/>
              <a:buChar char="•"/>
              <a:defRPr lang="en-US" sz="2800" b="0" i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pPr marL="457200" lvl="0" indent="-457200">
              <a:lnSpc>
                <a:spcPct val="150000"/>
              </a:lnSpc>
            </a:pPr>
            <a:r>
              <a:rPr lang="en-US" dirty="0"/>
              <a:t>Example text</a:t>
            </a:r>
          </a:p>
        </p:txBody>
      </p:sp>
      <p:sp>
        <p:nvSpPr>
          <p:cNvPr id="5" name="Номер слайда 1">
            <a:extLst>
              <a:ext uri="{FF2B5EF4-FFF2-40B4-BE49-F238E27FC236}">
                <a16:creationId xmlns:a16="http://schemas.microsoft.com/office/drawing/2014/main" id="{7BAA2DB1-69C0-416D-9AE3-F1780CC7B9E5}"/>
              </a:ext>
            </a:extLst>
          </p:cNvPr>
          <p:cNvSpPr txBox="1">
            <a:spLocks/>
          </p:cNvSpPr>
          <p:nvPr userDrawn="1"/>
        </p:nvSpPr>
        <p:spPr>
          <a:xfrm>
            <a:off x="21842659" y="12907466"/>
            <a:ext cx="2492467" cy="818524"/>
          </a:xfrm>
          <a:prstGeom prst="rect">
            <a:avLst/>
          </a:prstGeom>
        </p:spPr>
        <p:txBody>
          <a:bodyPr rIns="432000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645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1800" smtClean="0">
                <a:solidFill>
                  <a:schemeClr val="accent4"/>
                </a:solidFill>
                <a:latin typeface="Tahoma" charset="0"/>
                <a:ea typeface="Tahoma" charset="0"/>
                <a:cs typeface="Tahoma" charset="0"/>
              </a:rPr>
              <a:pPr algn="r" defTabSz="2438645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1800" dirty="0">
              <a:solidFill>
                <a:schemeClr val="accent4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260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_ri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59303" y="1098284"/>
            <a:ext cx="8431428" cy="266429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6000" b="1" i="0" kern="1200" spc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0AB005FD-6530-3E4A-9093-8B2C9615AE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059303" y="4680000"/>
            <a:ext cx="8431428" cy="7291402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5" name="Номер слайда 1">
            <a:extLst>
              <a:ext uri="{FF2B5EF4-FFF2-40B4-BE49-F238E27FC236}">
                <a16:creationId xmlns:a16="http://schemas.microsoft.com/office/drawing/2014/main" id="{8D1888D2-B333-4603-820E-6B736C0F3170}"/>
              </a:ext>
            </a:extLst>
          </p:cNvPr>
          <p:cNvSpPr txBox="1">
            <a:spLocks/>
          </p:cNvSpPr>
          <p:nvPr userDrawn="1"/>
        </p:nvSpPr>
        <p:spPr>
          <a:xfrm>
            <a:off x="21842659" y="12907466"/>
            <a:ext cx="2492467" cy="818524"/>
          </a:xfrm>
          <a:prstGeom prst="rect">
            <a:avLst/>
          </a:prstGeom>
        </p:spPr>
        <p:txBody>
          <a:bodyPr rIns="432000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645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1800" smtClean="0">
                <a:solidFill>
                  <a:schemeClr val="accent4"/>
                </a:solidFill>
                <a:latin typeface="Tahoma" charset="0"/>
                <a:ea typeface="Tahoma" charset="0"/>
                <a:cs typeface="Tahoma" charset="0"/>
              </a:rPr>
              <a:pPr algn="r" defTabSz="2438645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1800" dirty="0">
              <a:solidFill>
                <a:schemeClr val="accent4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1151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688BED6-5DF6-46A7-AEC1-E72600CDE83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75" y="13123490"/>
            <a:ext cx="2160240" cy="326229"/>
          </a:xfrm>
          <a:prstGeom prst="rect">
            <a:avLst/>
          </a:prstGeo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2EE9BB-4DCC-416A-A515-B8B5D63D8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4375" cy="8704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290804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054" r:id="rId1"/>
    <p:sldLayoutId id="2147485789" r:id="rId2"/>
    <p:sldLayoutId id="2147486055" r:id="rId3"/>
    <p:sldLayoutId id="2147486014" r:id="rId4"/>
    <p:sldLayoutId id="2147486016" r:id="rId5"/>
    <p:sldLayoutId id="2147485243" r:id="rId6"/>
    <p:sldLayoutId id="2147485788" r:id="rId7"/>
    <p:sldLayoutId id="2147486063" r:id="rId8"/>
    <p:sldLayoutId id="2147485680" r:id="rId9"/>
    <p:sldLayoutId id="2147485678" r:id="rId10"/>
    <p:sldLayoutId id="2147485994" r:id="rId11"/>
    <p:sldLayoutId id="2147485995" r:id="rId12"/>
    <p:sldLayoutId id="2147485803" r:id="rId13"/>
    <p:sldLayoutId id="2147485802" r:id="rId14"/>
    <p:sldLayoutId id="2147484520" r:id="rId15"/>
    <p:sldLayoutId id="2147486064" r:id="rId16"/>
    <p:sldLayoutId id="2147485801" r:id="rId17"/>
    <p:sldLayoutId id="2147486095" r:id="rId18"/>
    <p:sldLayoutId id="2147486096" r:id="rId19"/>
  </p:sldLayoutIdLst>
  <p:hf hdr="0"/>
  <p:txStyles>
    <p:titleStyle>
      <a:lvl1pPr algn="ctr" defTabSz="2438645" rtl="0" eaLnBrk="1" latinLnBrk="0" hangingPunct="1">
        <a:spcBef>
          <a:spcPct val="0"/>
        </a:spcBef>
        <a:buNone/>
        <a:defRPr sz="117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2438645" rtl="0" eaLnBrk="1" latinLnBrk="0" hangingPunct="1">
        <a:spcBef>
          <a:spcPct val="20000"/>
        </a:spcBef>
        <a:buFont typeface="Wingdings" panose="05000000000000000000" pitchFamily="2" charset="2"/>
        <a:buNone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1981398" indent="-762077" algn="l" defTabSz="2438645" rtl="0" eaLnBrk="1" latinLnBrk="0" hangingPunct="1">
        <a:spcBef>
          <a:spcPct val="20000"/>
        </a:spcBef>
        <a:buFont typeface="Symbol" panose="05050102010706020507" pitchFamily="18" charset="2"/>
        <a:buChar char="-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3048305" indent="-609660" algn="l" defTabSz="2438645" rtl="0" eaLnBrk="1" latinLnBrk="0" hangingPunct="1">
        <a:spcBef>
          <a:spcPct val="20000"/>
        </a:spcBef>
        <a:buFont typeface="Symbol" panose="05050102010706020507" pitchFamily="18" charset="2"/>
        <a:buChar char="-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4267626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948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»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6706271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1" kern="1200">
          <a:solidFill>
            <a:schemeClr val="tx1"/>
          </a:solidFill>
          <a:latin typeface="+mn-lt"/>
          <a:ea typeface="+mn-ea"/>
          <a:cs typeface="+mn-cs"/>
        </a:defRPr>
      </a:lvl6pPr>
      <a:lvl7pPr marL="7925593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1" kern="1200">
          <a:solidFill>
            <a:schemeClr val="tx1"/>
          </a:solidFill>
          <a:latin typeface="+mn-lt"/>
          <a:ea typeface="+mn-ea"/>
          <a:cs typeface="+mn-cs"/>
        </a:defRPr>
      </a:lvl7pPr>
      <a:lvl8pPr marL="9144913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1" kern="1200">
          <a:solidFill>
            <a:schemeClr val="tx1"/>
          </a:solidFill>
          <a:latin typeface="+mn-lt"/>
          <a:ea typeface="+mn-ea"/>
          <a:cs typeface="+mn-cs"/>
        </a:defRPr>
      </a:lvl8pPr>
      <a:lvl9pPr marL="10364236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22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645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966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7288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610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932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5253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4574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995" userDrawn="1">
          <p15:clr>
            <a:srgbClr val="F26B43"/>
          </p15:clr>
        </p15:guide>
        <p15:guide id="2" pos="7681" userDrawn="1">
          <p15:clr>
            <a:srgbClr val="F26B43"/>
          </p15:clr>
        </p15:guide>
        <p15:guide id="3" orient="horz" pos="4321" userDrawn="1">
          <p15:clr>
            <a:srgbClr val="F26B43"/>
          </p15:clr>
        </p15:guide>
        <p15:guide id="4" orient="horz" pos="1236" userDrawn="1">
          <p15:clr>
            <a:srgbClr val="F26B43"/>
          </p15:clr>
        </p15:guide>
        <p15:guide id="5" pos="1005" userDrawn="1">
          <p15:clr>
            <a:srgbClr val="F26B43"/>
          </p15:clr>
        </p15:guide>
        <p15:guide id="6" pos="1430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Заголовок 4">
            <a:extLst>
              <a:ext uri="{FF2B5EF4-FFF2-40B4-BE49-F238E27FC236}">
                <a16:creationId xmlns:a16="http://schemas.microsoft.com/office/drawing/2014/main" id="{8E1AD1B0-C0CC-2645-B820-A288CE6CC01B}"/>
              </a:ext>
            </a:extLst>
          </p:cNvPr>
          <p:cNvSpPr txBox="1">
            <a:spLocks/>
          </p:cNvSpPr>
          <p:nvPr/>
        </p:nvSpPr>
        <p:spPr>
          <a:xfrm>
            <a:off x="1023755" y="8514978"/>
            <a:ext cx="22339664" cy="42908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algn="l">
              <a:tabLst>
                <a:tab pos="3641725" algn="l"/>
                <a:tab pos="12553950" algn="l"/>
              </a:tabLst>
            </a:pPr>
            <a:r>
              <a:rPr lang="de-DE" sz="10000" dirty="0" err="1">
                <a:solidFill>
                  <a:schemeClr val="bg1"/>
                </a:solidFill>
                <a:latin typeface="+mj-lt"/>
              </a:rPr>
              <a:t>Presentation</a:t>
            </a:r>
            <a:r>
              <a:rPr lang="de-DE" sz="10000" dirty="0">
                <a:solidFill>
                  <a:schemeClr val="bg1"/>
                </a:solidFill>
                <a:latin typeface="+mj-lt"/>
              </a:rPr>
              <a:t> Title</a:t>
            </a:r>
          </a:p>
          <a:p>
            <a:pPr algn="l"/>
            <a:r>
              <a:rPr lang="en-US" sz="4000" dirty="0">
                <a:solidFill>
                  <a:schemeClr val="bg1"/>
                </a:solidFill>
              </a:rPr>
              <a:t>Munich, Date</a:t>
            </a:r>
          </a:p>
        </p:txBody>
      </p:sp>
      <p:pic>
        <p:nvPicPr>
          <p:cNvPr id="16" name="Bildplatzhalter 15" descr="Ein Bild, das stehend, Mann, spielend, Raum enthält.&#10;&#10;Automatisch generierte Beschreibung">
            <a:extLst>
              <a:ext uri="{FF2B5EF4-FFF2-40B4-BE49-F238E27FC236}">
                <a16:creationId xmlns:a16="http://schemas.microsoft.com/office/drawing/2014/main" id="{34D9FE79-0504-42BF-A76D-4E06E7DB0CAF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" name="Titel 9">
            <a:extLst>
              <a:ext uri="{FF2B5EF4-FFF2-40B4-BE49-F238E27FC236}">
                <a16:creationId xmlns:a16="http://schemas.microsoft.com/office/drawing/2014/main" id="{677ACD06-151A-4E8D-8BE0-F95AF0B5F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0539" y="7002810"/>
            <a:ext cx="15049672" cy="2664295"/>
          </a:xfrm>
        </p:spPr>
        <p:txBody>
          <a:bodyPr/>
          <a:lstStyle/>
          <a:p>
            <a:r>
              <a:rPr lang="de-DE" sz="8000" dirty="0"/>
              <a:t>Generative </a:t>
            </a:r>
            <a:r>
              <a:rPr lang="de-DE" sz="8000" dirty="0" err="1"/>
              <a:t>Adversarial</a:t>
            </a:r>
            <a:r>
              <a:rPr lang="de-DE" sz="8000" dirty="0"/>
              <a:t> Networks- Workshop</a:t>
            </a:r>
            <a:br>
              <a:rPr lang="en-US" sz="4800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343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33DB1-C915-CF4E-B9EC-EC80F47BE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solidFill>
                  <a:schemeClr val="accent1"/>
                </a:solidFill>
              </a:rPr>
              <a:t>GANs Architecture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FF7660E-17CD-E342-9075-C469C31A3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170" y="2675988"/>
            <a:ext cx="15023955" cy="83656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A342D8A-70BC-9A4B-9D7E-CD8292B08643}"/>
              </a:ext>
            </a:extLst>
          </p:cNvPr>
          <p:cNvSpPr/>
          <p:nvPr/>
        </p:nvSpPr>
        <p:spPr>
          <a:xfrm>
            <a:off x="13345715" y="12239811"/>
            <a:ext cx="97210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Image Source: https://</a:t>
            </a:r>
            <a:r>
              <a:rPr lang="en-US" sz="1400" dirty="0" err="1"/>
              <a:t>www.kdnuggets.com</a:t>
            </a:r>
            <a:r>
              <a:rPr lang="en-US" sz="1400" dirty="0"/>
              <a:t>/2017/01/generative-adversarial-networks-hot-topic-machine-</a:t>
            </a:r>
            <a:r>
              <a:rPr lang="en-US" sz="1400" dirty="0" err="1"/>
              <a:t>learning.html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89657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33DB1-C915-CF4E-B9EC-EC80F47BE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solidFill>
                  <a:schemeClr val="accent1"/>
                </a:solidFill>
              </a:rPr>
              <a:t>GANs - Analogy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0D41C09-36C0-9840-BB55-828E2692F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719" y="3330402"/>
            <a:ext cx="16061735" cy="770211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25870DC-E1F4-A743-931D-B507F39617F5}"/>
              </a:ext>
            </a:extLst>
          </p:cNvPr>
          <p:cNvSpPr/>
          <p:nvPr/>
        </p:nvSpPr>
        <p:spPr>
          <a:xfrm>
            <a:off x="16095137" y="12209034"/>
            <a:ext cx="64623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Image Source: https://</a:t>
            </a:r>
            <a:r>
              <a:rPr lang="en-US" sz="1600" dirty="0" err="1"/>
              <a:t>cfml.se</a:t>
            </a:r>
            <a:r>
              <a:rPr lang="en-US" sz="1600" dirty="0"/>
              <a:t>/blog/</a:t>
            </a:r>
            <a:r>
              <a:rPr lang="en-US" sz="1600" dirty="0" err="1"/>
              <a:t>generative_adversarial_networks</a:t>
            </a:r>
            <a:r>
              <a:rPr lang="en-US" sz="1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204857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08D40-6F9F-A64A-B9B2-9E69CF402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solidFill>
                  <a:schemeClr val="accent1"/>
                </a:solidFill>
              </a:rPr>
              <a:t>Applications of GANs - StyleGAN</a:t>
            </a:r>
          </a:p>
        </p:txBody>
      </p:sp>
      <p:pic>
        <p:nvPicPr>
          <p:cNvPr id="4" name="Picture 3" descr="A collage of people&#10;&#10;Description automatically generated with medium confidence">
            <a:extLst>
              <a:ext uri="{FF2B5EF4-FFF2-40B4-BE49-F238E27FC236}">
                <a16:creationId xmlns:a16="http://schemas.microsoft.com/office/drawing/2014/main" id="{A7E96D0D-D4FA-6E4B-A8F8-04D874E9C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435" y="3042370"/>
            <a:ext cx="20443861" cy="875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427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2BFAA-CE60-D04C-8564-BF077E0D3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accent1"/>
                </a:solidFill>
                <a:cs typeface="Lucida Sans Unicode" panose="020B0602030504020204" pitchFamily="34" charset="0"/>
              </a:rPr>
              <a:t>Applications</a:t>
            </a:r>
            <a:r>
              <a:rPr lang="de-DE" dirty="0">
                <a:solidFill>
                  <a:schemeClr val="accent1"/>
                </a:solidFill>
                <a:cs typeface="Lucida Sans Unicode" panose="020B0602030504020204" pitchFamily="34" charset="0"/>
              </a:rPr>
              <a:t> </a:t>
            </a:r>
            <a:r>
              <a:rPr lang="de-DE" dirty="0" err="1">
                <a:solidFill>
                  <a:schemeClr val="accent1"/>
                </a:solidFill>
                <a:cs typeface="Lucida Sans Unicode" panose="020B0602030504020204" pitchFamily="34" charset="0"/>
              </a:rPr>
              <a:t>of</a:t>
            </a:r>
            <a:r>
              <a:rPr lang="de-DE" dirty="0">
                <a:solidFill>
                  <a:schemeClr val="accent1"/>
                </a:solidFill>
                <a:cs typeface="Lucida Sans Unicode" panose="020B0602030504020204" pitchFamily="34" charset="0"/>
              </a:rPr>
              <a:t> GANs– Data Augmentation </a:t>
            </a:r>
            <a:r>
              <a:rPr lang="de-DE" dirty="0" err="1">
                <a:solidFill>
                  <a:schemeClr val="accent1"/>
                </a:solidFill>
                <a:cs typeface="Lucida Sans Unicode" panose="020B0602030504020204" pitchFamily="34" charset="0"/>
              </a:rPr>
              <a:t>for</a:t>
            </a:r>
            <a:r>
              <a:rPr lang="de-DE" dirty="0">
                <a:solidFill>
                  <a:schemeClr val="accent1"/>
                </a:solidFill>
                <a:cs typeface="Lucida Sans Unicode" panose="020B0602030504020204" pitchFamily="34" charset="0"/>
              </a:rPr>
              <a:t> </a:t>
            </a:r>
            <a:r>
              <a:rPr lang="de-DE" dirty="0" err="1">
                <a:solidFill>
                  <a:schemeClr val="accent1"/>
                </a:solidFill>
                <a:cs typeface="Lucida Sans Unicode" panose="020B0602030504020204" pitchFamily="34" charset="0"/>
              </a:rPr>
              <a:t>Classification</a:t>
            </a:r>
            <a:r>
              <a:rPr lang="de-DE" dirty="0">
                <a:solidFill>
                  <a:schemeClr val="accent1"/>
                </a:solidFill>
                <a:cs typeface="Lucida Sans Unicode" panose="020B0602030504020204" pitchFamily="34" charset="0"/>
              </a:rPr>
              <a:t> Tasks 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CC1DE232-C484-A747-B071-749B8F0AF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1130" y="3844235"/>
            <a:ext cx="10362220" cy="42399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1A29007-069E-0948-9235-34842C343101}"/>
              </a:ext>
            </a:extLst>
          </p:cNvPr>
          <p:cNvSpPr/>
          <p:nvPr/>
        </p:nvSpPr>
        <p:spPr>
          <a:xfrm>
            <a:off x="1605480" y="4194498"/>
            <a:ext cx="10948147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000" dirty="0"/>
              <a:t>Credit Card Fraud Detection:</a:t>
            </a:r>
          </a:p>
          <a:p>
            <a:endParaRPr lang="en-GB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/>
              <a:t>492 frauds/ total 284,807 transactions 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/>
              <a:t>Highly imbalanced, frauds are only 0.172% of all transactions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3AC953-D30E-8B47-BAC9-32D87E995926}"/>
              </a:ext>
            </a:extLst>
          </p:cNvPr>
          <p:cNvSpPr txBox="1"/>
          <p:nvPr/>
        </p:nvSpPr>
        <p:spPr>
          <a:xfrm>
            <a:off x="15217923" y="8442970"/>
            <a:ext cx="63839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Classification Results using Augmented Data  </a:t>
            </a:r>
          </a:p>
        </p:txBody>
      </p:sp>
    </p:spTree>
    <p:extLst>
      <p:ext uri="{BB962C8B-B14F-4D97-AF65-F5344CB8AC3E}">
        <p14:creationId xmlns:p14="http://schemas.microsoft.com/office/powerpoint/2010/main" val="1686500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3D531-601D-1C47-9742-9DC6E16E6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solidFill>
                  <a:schemeClr val="accent1"/>
                </a:solidFill>
              </a:rPr>
              <a:t>Applications of GANs - StackGAN</a:t>
            </a:r>
          </a:p>
        </p:txBody>
      </p:sp>
      <p:pic>
        <p:nvPicPr>
          <p:cNvPr id="4" name="Picture 3" descr="A picture containing text, bird, outdoor&#10;&#10;Description automatically generated">
            <a:extLst>
              <a:ext uri="{FF2B5EF4-FFF2-40B4-BE49-F238E27FC236}">
                <a16:creationId xmlns:a16="http://schemas.microsoft.com/office/drawing/2014/main" id="{D10E9DCA-50F5-2C4A-BAE6-28F1FFA61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8591" y="2632477"/>
            <a:ext cx="17929992" cy="9142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054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5D7C8-C5E7-0A4C-B50C-DF21967F3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0625" y="5202611"/>
            <a:ext cx="15811954" cy="3888432"/>
          </a:xfrm>
        </p:spPr>
        <p:txBody>
          <a:bodyPr/>
          <a:lstStyle/>
          <a:p>
            <a:r>
              <a:rPr lang="en-US" dirty="0"/>
              <a:t>Play with GANs</a:t>
            </a:r>
            <a:br>
              <a:rPr lang="en-US" dirty="0"/>
            </a:br>
            <a:br>
              <a:rPr lang="en-US" dirty="0"/>
            </a:br>
            <a:r>
              <a:rPr lang="en-US" sz="5400" dirty="0"/>
              <a:t>http://</a:t>
            </a:r>
            <a:r>
              <a:rPr lang="en-US" sz="5400" dirty="0" err="1"/>
              <a:t>gaugan.org</a:t>
            </a:r>
            <a:r>
              <a:rPr lang="en-US" sz="5400" dirty="0"/>
              <a:t>/gaugan2/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826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459118B-4034-4C3F-A537-183C00AA1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GANs Libraries </a:t>
            </a:r>
            <a:r>
              <a:rPr lang="de-DE" dirty="0" err="1"/>
              <a:t>and</a:t>
            </a:r>
            <a:r>
              <a:rPr lang="de-DE" dirty="0"/>
              <a:t> Tools </a:t>
            </a:r>
          </a:p>
        </p:txBody>
      </p:sp>
    </p:spTree>
    <p:extLst>
      <p:ext uri="{BB962C8B-B14F-4D97-AF65-F5344CB8AC3E}">
        <p14:creationId xmlns:p14="http://schemas.microsoft.com/office/powerpoint/2010/main" val="1472491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64"/>
          <p:cNvSpPr txBox="1">
            <a:spLocks noGrp="1"/>
          </p:cNvSpPr>
          <p:nvPr>
            <p:ph type="title"/>
          </p:nvPr>
        </p:nvSpPr>
        <p:spPr>
          <a:xfrm>
            <a:off x="1601921" y="1170000"/>
            <a:ext cx="13976041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9052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ahoma"/>
              <a:buNone/>
            </a:pPr>
            <a:r>
              <a:rPr lang="en-US" dirty="0"/>
              <a:t>Libraries and Tools</a:t>
            </a:r>
            <a:endParaRPr dirty="0"/>
          </a:p>
        </p:txBody>
      </p:sp>
      <p:grpSp>
        <p:nvGrpSpPr>
          <p:cNvPr id="956" name="Google Shape;956;p64"/>
          <p:cNvGrpSpPr/>
          <p:nvPr/>
        </p:nvGrpSpPr>
        <p:grpSpPr>
          <a:xfrm>
            <a:off x="2220033" y="3834458"/>
            <a:ext cx="13033447" cy="531682"/>
            <a:chOff x="888331" y="3916130"/>
            <a:chExt cx="13033447" cy="531682"/>
          </a:xfrm>
        </p:grpSpPr>
        <p:sp>
          <p:nvSpPr>
            <p:cNvPr id="957" name="Google Shape;957;p64"/>
            <p:cNvSpPr txBox="1"/>
            <p:nvPr/>
          </p:nvSpPr>
          <p:spPr>
            <a:xfrm>
              <a:off x="1824435" y="3916130"/>
              <a:ext cx="12097343" cy="492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1" dirty="0" err="1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Tensorflow</a:t>
              </a:r>
              <a:endParaRPr sz="32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959" name="Google Shape;959;p64"/>
            <p:cNvSpPr/>
            <p:nvPr/>
          </p:nvSpPr>
          <p:spPr>
            <a:xfrm>
              <a:off x="888331" y="4015764"/>
              <a:ext cx="438538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rPr>
                <a:t>1</a:t>
              </a:r>
              <a:endParaRPr/>
            </a:p>
          </p:txBody>
        </p:sp>
      </p:grpSp>
      <p:grpSp>
        <p:nvGrpSpPr>
          <p:cNvPr id="960" name="Google Shape;960;p64"/>
          <p:cNvGrpSpPr/>
          <p:nvPr/>
        </p:nvGrpSpPr>
        <p:grpSpPr>
          <a:xfrm>
            <a:off x="2220033" y="5214627"/>
            <a:ext cx="13033447" cy="510693"/>
            <a:chOff x="888331" y="6429798"/>
            <a:chExt cx="13033447" cy="510693"/>
          </a:xfrm>
        </p:grpSpPr>
        <p:sp>
          <p:nvSpPr>
            <p:cNvPr id="961" name="Google Shape;961;p64"/>
            <p:cNvSpPr txBox="1"/>
            <p:nvPr/>
          </p:nvSpPr>
          <p:spPr>
            <a:xfrm>
              <a:off x="1824435" y="6429798"/>
              <a:ext cx="12097343" cy="492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1" dirty="0" err="1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PyTorch</a:t>
              </a:r>
              <a:endParaRPr sz="32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963" name="Google Shape;963;p64"/>
            <p:cNvSpPr/>
            <p:nvPr/>
          </p:nvSpPr>
          <p:spPr>
            <a:xfrm>
              <a:off x="888331" y="6508443"/>
              <a:ext cx="438538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rPr>
                <a:t>2</a:t>
              </a:r>
              <a:endParaRPr/>
            </a:p>
          </p:txBody>
        </p:sp>
      </p:grpSp>
      <p:grpSp>
        <p:nvGrpSpPr>
          <p:cNvPr id="964" name="Google Shape;964;p64"/>
          <p:cNvGrpSpPr/>
          <p:nvPr/>
        </p:nvGrpSpPr>
        <p:grpSpPr>
          <a:xfrm>
            <a:off x="11410509" y="3999944"/>
            <a:ext cx="13033447" cy="520426"/>
            <a:chOff x="888331" y="8574542"/>
            <a:chExt cx="13033447" cy="520426"/>
          </a:xfrm>
        </p:grpSpPr>
        <p:sp>
          <p:nvSpPr>
            <p:cNvPr id="965" name="Google Shape;965;p64"/>
            <p:cNvSpPr txBox="1"/>
            <p:nvPr/>
          </p:nvSpPr>
          <p:spPr>
            <a:xfrm>
              <a:off x="1824435" y="8574542"/>
              <a:ext cx="12097343" cy="492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1" dirty="0" err="1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TorchGAN</a:t>
              </a:r>
              <a:r>
                <a:rPr lang="en-US" sz="3200" b="1" dirty="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 - tutorial</a:t>
              </a:r>
              <a:endParaRPr sz="32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967" name="Google Shape;967;p64"/>
            <p:cNvSpPr/>
            <p:nvPr/>
          </p:nvSpPr>
          <p:spPr>
            <a:xfrm>
              <a:off x="888331" y="8662920"/>
              <a:ext cx="438538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rPr>
                <a:t>1</a:t>
              </a:r>
              <a:endParaRPr dirty="0"/>
            </a:p>
          </p:txBody>
        </p:sp>
      </p:grpSp>
      <p:grpSp>
        <p:nvGrpSpPr>
          <p:cNvPr id="16" name="Google Shape;964;p64">
            <a:extLst>
              <a:ext uri="{FF2B5EF4-FFF2-40B4-BE49-F238E27FC236}">
                <a16:creationId xmlns:a16="http://schemas.microsoft.com/office/drawing/2014/main" id="{0E5AF5D4-8BA4-664C-A051-3F383DF6DC1A}"/>
              </a:ext>
            </a:extLst>
          </p:cNvPr>
          <p:cNvGrpSpPr/>
          <p:nvPr/>
        </p:nvGrpSpPr>
        <p:grpSpPr>
          <a:xfrm>
            <a:off x="11443547" y="5043780"/>
            <a:ext cx="13033447" cy="520426"/>
            <a:chOff x="888331" y="8574542"/>
            <a:chExt cx="13033447" cy="520426"/>
          </a:xfrm>
        </p:grpSpPr>
        <p:sp>
          <p:nvSpPr>
            <p:cNvPr id="17" name="Google Shape;965;p64">
              <a:extLst>
                <a:ext uri="{FF2B5EF4-FFF2-40B4-BE49-F238E27FC236}">
                  <a16:creationId xmlns:a16="http://schemas.microsoft.com/office/drawing/2014/main" id="{4548A4FA-6AFD-874D-97B2-075419A0F106}"/>
                </a:ext>
              </a:extLst>
            </p:cNvPr>
            <p:cNvSpPr txBox="1"/>
            <p:nvPr/>
          </p:nvSpPr>
          <p:spPr>
            <a:xfrm>
              <a:off x="1824435" y="8574542"/>
              <a:ext cx="12097343" cy="492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1" dirty="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IBM GAN Toolkit</a:t>
              </a:r>
              <a:endParaRPr sz="32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8" name="Google Shape;967;p64">
              <a:extLst>
                <a:ext uri="{FF2B5EF4-FFF2-40B4-BE49-F238E27FC236}">
                  <a16:creationId xmlns:a16="http://schemas.microsoft.com/office/drawing/2014/main" id="{14F05900-87B8-4F43-8EA0-3478B87ABC01}"/>
                </a:ext>
              </a:extLst>
            </p:cNvPr>
            <p:cNvSpPr/>
            <p:nvPr/>
          </p:nvSpPr>
          <p:spPr>
            <a:xfrm>
              <a:off x="888331" y="8662920"/>
              <a:ext cx="438538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rPr>
                <a:t>2</a:t>
              </a:r>
              <a:endParaRPr dirty="0"/>
            </a:p>
          </p:txBody>
        </p:sp>
      </p:grpSp>
      <p:grpSp>
        <p:nvGrpSpPr>
          <p:cNvPr id="19" name="Google Shape;964;p64">
            <a:extLst>
              <a:ext uri="{FF2B5EF4-FFF2-40B4-BE49-F238E27FC236}">
                <a16:creationId xmlns:a16="http://schemas.microsoft.com/office/drawing/2014/main" id="{44424B2C-980C-6A42-B492-164AD756C695}"/>
              </a:ext>
            </a:extLst>
          </p:cNvPr>
          <p:cNvGrpSpPr/>
          <p:nvPr/>
        </p:nvGrpSpPr>
        <p:grpSpPr>
          <a:xfrm>
            <a:off x="11443547" y="6364715"/>
            <a:ext cx="13033447" cy="520426"/>
            <a:chOff x="888331" y="8574542"/>
            <a:chExt cx="13033447" cy="520426"/>
          </a:xfrm>
        </p:grpSpPr>
        <p:sp>
          <p:nvSpPr>
            <p:cNvPr id="20" name="Google Shape;965;p64">
              <a:extLst>
                <a:ext uri="{FF2B5EF4-FFF2-40B4-BE49-F238E27FC236}">
                  <a16:creationId xmlns:a16="http://schemas.microsoft.com/office/drawing/2014/main" id="{00B32DC9-9ACD-FE41-8000-F59696F71A32}"/>
                </a:ext>
              </a:extLst>
            </p:cNvPr>
            <p:cNvSpPr txBox="1"/>
            <p:nvPr/>
          </p:nvSpPr>
          <p:spPr>
            <a:xfrm>
              <a:off x="1824435" y="8574542"/>
              <a:ext cx="12097343" cy="492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1" dirty="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NV Labs </a:t>
              </a:r>
              <a:r>
                <a:rPr lang="en-US" sz="3200" b="1" dirty="0" err="1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Imaginaire</a:t>
              </a:r>
              <a:endParaRPr sz="32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1" name="Google Shape;967;p64">
              <a:extLst>
                <a:ext uri="{FF2B5EF4-FFF2-40B4-BE49-F238E27FC236}">
                  <a16:creationId xmlns:a16="http://schemas.microsoft.com/office/drawing/2014/main" id="{33006ED8-425E-094D-A8F9-D4A68CC25B60}"/>
                </a:ext>
              </a:extLst>
            </p:cNvPr>
            <p:cNvSpPr/>
            <p:nvPr/>
          </p:nvSpPr>
          <p:spPr>
            <a:xfrm>
              <a:off x="888331" y="8662920"/>
              <a:ext cx="438538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rPr>
                <a:t>3</a:t>
              </a:r>
              <a:endParaRPr dirty="0"/>
            </a:p>
          </p:txBody>
        </p:sp>
      </p:grpSp>
      <p:grpSp>
        <p:nvGrpSpPr>
          <p:cNvPr id="22" name="Google Shape;964;p64">
            <a:extLst>
              <a:ext uri="{FF2B5EF4-FFF2-40B4-BE49-F238E27FC236}">
                <a16:creationId xmlns:a16="http://schemas.microsoft.com/office/drawing/2014/main" id="{08FCB693-5EEB-5444-9941-B61246C937B2}"/>
              </a:ext>
            </a:extLst>
          </p:cNvPr>
          <p:cNvGrpSpPr/>
          <p:nvPr/>
        </p:nvGrpSpPr>
        <p:grpSpPr>
          <a:xfrm>
            <a:off x="11443547" y="7685650"/>
            <a:ext cx="13033447" cy="520426"/>
            <a:chOff x="888331" y="8574542"/>
            <a:chExt cx="13033447" cy="520426"/>
          </a:xfrm>
        </p:grpSpPr>
        <p:sp>
          <p:nvSpPr>
            <p:cNvPr id="23" name="Google Shape;965;p64">
              <a:extLst>
                <a:ext uri="{FF2B5EF4-FFF2-40B4-BE49-F238E27FC236}">
                  <a16:creationId xmlns:a16="http://schemas.microsoft.com/office/drawing/2014/main" id="{176E50D5-625C-E146-9FCE-B7AD9E4F87A3}"/>
                </a:ext>
              </a:extLst>
            </p:cNvPr>
            <p:cNvSpPr txBox="1"/>
            <p:nvPr/>
          </p:nvSpPr>
          <p:spPr>
            <a:xfrm>
              <a:off x="1824435" y="8574542"/>
              <a:ext cx="12097343" cy="492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1" dirty="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Mimicry</a:t>
              </a:r>
              <a:endParaRPr sz="32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4" name="Google Shape;967;p64">
              <a:extLst>
                <a:ext uri="{FF2B5EF4-FFF2-40B4-BE49-F238E27FC236}">
                  <a16:creationId xmlns:a16="http://schemas.microsoft.com/office/drawing/2014/main" id="{9E1291A4-5E5A-814B-84A7-CB622EFF7FCB}"/>
                </a:ext>
              </a:extLst>
            </p:cNvPr>
            <p:cNvSpPr/>
            <p:nvPr/>
          </p:nvSpPr>
          <p:spPr>
            <a:xfrm>
              <a:off x="888331" y="8662920"/>
              <a:ext cx="438538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rPr>
                <a:t>4</a:t>
              </a:r>
              <a:endParaRPr dirty="0"/>
            </a:p>
          </p:txBody>
        </p:sp>
      </p:grpSp>
      <p:grpSp>
        <p:nvGrpSpPr>
          <p:cNvPr id="25" name="Google Shape;964;p64">
            <a:extLst>
              <a:ext uri="{FF2B5EF4-FFF2-40B4-BE49-F238E27FC236}">
                <a16:creationId xmlns:a16="http://schemas.microsoft.com/office/drawing/2014/main" id="{1102D8DB-F2FD-104A-9942-BC93B72F7567}"/>
              </a:ext>
            </a:extLst>
          </p:cNvPr>
          <p:cNvGrpSpPr/>
          <p:nvPr/>
        </p:nvGrpSpPr>
        <p:grpSpPr>
          <a:xfrm>
            <a:off x="11443547" y="9113848"/>
            <a:ext cx="13033447" cy="520426"/>
            <a:chOff x="888331" y="8574542"/>
            <a:chExt cx="13033447" cy="520426"/>
          </a:xfrm>
        </p:grpSpPr>
        <p:sp>
          <p:nvSpPr>
            <p:cNvPr id="26" name="Google Shape;965;p64">
              <a:extLst>
                <a:ext uri="{FF2B5EF4-FFF2-40B4-BE49-F238E27FC236}">
                  <a16:creationId xmlns:a16="http://schemas.microsoft.com/office/drawing/2014/main" id="{D37CE400-FA66-FA48-8482-AE1C5043C4AA}"/>
                </a:ext>
              </a:extLst>
            </p:cNvPr>
            <p:cNvSpPr txBox="1"/>
            <p:nvPr/>
          </p:nvSpPr>
          <p:spPr>
            <a:xfrm>
              <a:off x="1824435" y="8574542"/>
              <a:ext cx="12097343" cy="492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1" dirty="0" err="1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HyperGAN</a:t>
              </a:r>
              <a:endParaRPr sz="32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7" name="Google Shape;967;p64">
              <a:extLst>
                <a:ext uri="{FF2B5EF4-FFF2-40B4-BE49-F238E27FC236}">
                  <a16:creationId xmlns:a16="http://schemas.microsoft.com/office/drawing/2014/main" id="{06D3E64D-2D2A-3E4D-9B50-01ECCC69A748}"/>
                </a:ext>
              </a:extLst>
            </p:cNvPr>
            <p:cNvSpPr/>
            <p:nvPr/>
          </p:nvSpPr>
          <p:spPr>
            <a:xfrm>
              <a:off x="888331" y="8662920"/>
              <a:ext cx="438538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rPr>
                <a:t>5</a:t>
              </a:r>
              <a:endParaRPr dirty="0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0519B-8894-EF4B-B870-052864AD4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Deep Convolutional Generative Adversarial Networks - DCGANs</a:t>
            </a:r>
            <a:br>
              <a:rPr lang="en-GB" dirty="0">
                <a:solidFill>
                  <a:schemeClr val="accent1"/>
                </a:solidFill>
              </a:rPr>
            </a:b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19BB6FE-41A3-6C44-B1A3-2AE24C6D0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792" y="3546426"/>
            <a:ext cx="15315589" cy="763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29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25EF9-9C64-B346-B5A2-FF294B856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484901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5">
            <a:extLst>
              <a:ext uri="{FF2B5EF4-FFF2-40B4-BE49-F238E27FC236}">
                <a16:creationId xmlns:a16="http://schemas.microsoft.com/office/drawing/2014/main" id="{4C6F3820-C240-DD4E-9D27-2E44706E8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1494" y="2699620"/>
            <a:ext cx="8431428" cy="2664295"/>
          </a:xfrm>
          <a:effectLst/>
        </p:spPr>
        <p:txBody>
          <a:bodyPr anchor="ctr"/>
          <a:lstStyle/>
          <a:p>
            <a:pPr algn="l"/>
            <a:r>
              <a:rPr lang="en-US" sz="8000" spc="-150" noProof="0" dirty="0">
                <a:solidFill>
                  <a:schemeClr val="tx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Agenda</a:t>
            </a:r>
          </a:p>
        </p:txBody>
      </p:sp>
      <p:graphicFrame>
        <p:nvGraphicFramePr>
          <p:cNvPr id="13" name="Таблица 12">
            <a:extLst>
              <a:ext uri="{FF2B5EF4-FFF2-40B4-BE49-F238E27FC236}">
                <a16:creationId xmlns:a16="http://schemas.microsoft.com/office/drawing/2014/main" id="{063DEEA2-6558-6D44-BDAA-9B50377B40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3255181"/>
              </p:ext>
            </p:extLst>
          </p:nvPr>
        </p:nvGraphicFramePr>
        <p:xfrm>
          <a:off x="8593187" y="5242886"/>
          <a:ext cx="14113568" cy="7448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34427">
                  <a:extLst>
                    <a:ext uri="{9D8B030D-6E8A-4147-A177-3AD203B41FA5}">
                      <a16:colId xmlns:a16="http://schemas.microsoft.com/office/drawing/2014/main" val="1740145753"/>
                    </a:ext>
                  </a:extLst>
                </a:gridCol>
                <a:gridCol w="1579141">
                  <a:extLst>
                    <a:ext uri="{9D8B030D-6E8A-4147-A177-3AD203B41FA5}">
                      <a16:colId xmlns:a16="http://schemas.microsoft.com/office/drawing/2014/main" val="2479768503"/>
                    </a:ext>
                  </a:extLst>
                </a:gridCol>
              </a:tblGrid>
              <a:tr h="1241426">
                <a:tc>
                  <a:txBody>
                    <a:bodyPr/>
                    <a:lstStyle/>
                    <a:p>
                      <a:r>
                        <a:rPr lang="en-US" sz="2800" b="0" i="0" kern="1200" spc="0" baseline="0" noProof="0" dirty="0">
                          <a:solidFill>
                            <a:schemeClr val="tx2"/>
                          </a:solidFill>
                          <a:latin typeface="Tahoma" charset="0"/>
                          <a:ea typeface="Tahoma" charset="0"/>
                          <a:cs typeface="Tahoma" charset="0"/>
                        </a:rPr>
                        <a:t>Introduction</a:t>
                      </a:r>
                    </a:p>
                  </a:txBody>
                  <a:tcPr marL="432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b="0" i="0" kern="1200" spc="0" baseline="0" dirty="0">
                        <a:solidFill>
                          <a:schemeClr val="tx2"/>
                        </a:solidFill>
                        <a:highlight>
                          <a:srgbClr val="FFFF00"/>
                        </a:highlight>
                        <a:latin typeface="Tahoma" charset="0"/>
                        <a:ea typeface="Tahoma" charset="0"/>
                        <a:cs typeface="Tahoma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836643"/>
                  </a:ext>
                </a:extLst>
              </a:tr>
              <a:tr h="1241426">
                <a:tc>
                  <a:txBody>
                    <a:bodyPr/>
                    <a:lstStyle/>
                    <a:p>
                      <a:r>
                        <a:rPr lang="en-US" sz="2800" b="0" i="0" kern="1200" spc="0" baseline="0" noProof="0" dirty="0">
                          <a:solidFill>
                            <a:schemeClr val="tx2"/>
                          </a:solidFill>
                          <a:latin typeface="Tahoma" charset="0"/>
                          <a:ea typeface="Tahoma" charset="0"/>
                          <a:cs typeface="Tahoma" charset="0"/>
                        </a:rPr>
                        <a:t>GANs Architecture</a:t>
                      </a:r>
                    </a:p>
                  </a:txBody>
                  <a:tcPr marL="432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b="0" i="0" kern="1200" spc="0" baseline="0" dirty="0">
                        <a:solidFill>
                          <a:schemeClr val="tx2"/>
                        </a:solidFill>
                        <a:highlight>
                          <a:srgbClr val="FFFF00"/>
                        </a:highlight>
                        <a:latin typeface="Tahoma" charset="0"/>
                        <a:ea typeface="Tahoma" charset="0"/>
                        <a:cs typeface="Tahoma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259768"/>
                  </a:ext>
                </a:extLst>
              </a:tr>
              <a:tr h="1241426">
                <a:tc>
                  <a:txBody>
                    <a:bodyPr/>
                    <a:lstStyle/>
                    <a:p>
                      <a:r>
                        <a:rPr lang="en-US" sz="2800" b="0" i="0" kern="1200" spc="0" baseline="0" noProof="0" dirty="0">
                          <a:solidFill>
                            <a:schemeClr val="tx2"/>
                          </a:solidFill>
                          <a:latin typeface="Tahoma" charset="0"/>
                          <a:ea typeface="Tahoma" charset="0"/>
                          <a:cs typeface="Tahoma" charset="0"/>
                        </a:rPr>
                        <a:t>Applications of GANs</a:t>
                      </a:r>
                    </a:p>
                  </a:txBody>
                  <a:tcPr marL="432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b="0" i="0" kern="1200" spc="0" baseline="0" dirty="0">
                        <a:solidFill>
                          <a:schemeClr val="tx2"/>
                        </a:solidFill>
                        <a:highlight>
                          <a:srgbClr val="FFFF00"/>
                        </a:highlight>
                        <a:latin typeface="Tahoma" charset="0"/>
                        <a:ea typeface="Tahoma" charset="0"/>
                        <a:cs typeface="Tahoma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482291"/>
                  </a:ext>
                </a:extLst>
              </a:tr>
              <a:tr h="1241426">
                <a:tc>
                  <a:txBody>
                    <a:bodyPr/>
                    <a:lstStyle/>
                    <a:p>
                      <a:r>
                        <a:rPr lang="en-US" sz="2800" b="0" i="0" kern="1200" spc="0" baseline="0" noProof="0" dirty="0">
                          <a:solidFill>
                            <a:schemeClr val="tx2"/>
                          </a:solidFill>
                          <a:latin typeface="Tahoma" charset="0"/>
                          <a:ea typeface="Tahoma" charset="0"/>
                          <a:cs typeface="Tahoma" charset="0"/>
                        </a:rPr>
                        <a:t>Libraries and Tools</a:t>
                      </a:r>
                    </a:p>
                  </a:txBody>
                  <a:tcPr marL="432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b="0" i="0" kern="1200" spc="0" baseline="0" dirty="0">
                        <a:solidFill>
                          <a:schemeClr val="tx2"/>
                        </a:solidFill>
                        <a:highlight>
                          <a:srgbClr val="FFFF00"/>
                        </a:highlight>
                        <a:latin typeface="Tahoma" charset="0"/>
                        <a:ea typeface="Tahoma" charset="0"/>
                        <a:cs typeface="Tahoma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579280"/>
                  </a:ext>
                </a:extLst>
              </a:tr>
              <a:tr h="1241426">
                <a:tc>
                  <a:txBody>
                    <a:bodyPr/>
                    <a:lstStyle/>
                    <a:p>
                      <a:r>
                        <a:rPr lang="en-US" sz="2800" b="0" i="0" kern="1200" spc="0" baseline="0" noProof="0" dirty="0">
                          <a:solidFill>
                            <a:schemeClr val="tx2"/>
                          </a:solidFill>
                          <a:latin typeface="Tahoma" charset="0"/>
                          <a:ea typeface="Tahoma" charset="0"/>
                          <a:cs typeface="Tahoma" charset="0"/>
                        </a:rPr>
                        <a:t>Introductory Tutorial </a:t>
                      </a:r>
                      <a:r>
                        <a:rPr lang="en-US" sz="2800" b="0" i="0" kern="1200" spc="0" baseline="0" noProof="0" dirty="0" err="1">
                          <a:solidFill>
                            <a:schemeClr val="tx2"/>
                          </a:solidFill>
                          <a:latin typeface="Tahoma" charset="0"/>
                          <a:ea typeface="Tahoma" charset="0"/>
                          <a:cs typeface="Tahoma" charset="0"/>
                        </a:rPr>
                        <a:t>Torchgan</a:t>
                      </a:r>
                      <a:endParaRPr lang="en-US" sz="2800" b="0" i="0" kern="1200" spc="0" baseline="0" noProof="0" dirty="0">
                        <a:solidFill>
                          <a:schemeClr val="tx2"/>
                        </a:solidFill>
                        <a:latin typeface="Tahoma" charset="0"/>
                        <a:ea typeface="Tahoma" charset="0"/>
                        <a:cs typeface="Tahoma" charset="0"/>
                      </a:endParaRPr>
                    </a:p>
                  </a:txBody>
                  <a:tcPr marL="432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b="0" i="0" kern="1200" spc="0" baseline="0" dirty="0">
                        <a:solidFill>
                          <a:schemeClr val="tx2"/>
                        </a:solidFill>
                        <a:highlight>
                          <a:srgbClr val="FFFF00"/>
                        </a:highlight>
                        <a:latin typeface="Tahoma" charset="0"/>
                        <a:ea typeface="Tahoma" charset="0"/>
                        <a:cs typeface="Tahoma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2033727"/>
                  </a:ext>
                </a:extLst>
              </a:tr>
              <a:tr h="1241426">
                <a:tc>
                  <a:txBody>
                    <a:bodyPr/>
                    <a:lstStyle/>
                    <a:p>
                      <a:pPr marL="0" marR="0" lvl="0" indent="0" algn="l" defTabSz="24386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i="0" kern="1200" spc="0" baseline="0" noProof="0" dirty="0">
                          <a:solidFill>
                            <a:schemeClr val="tx2"/>
                          </a:solidFill>
                          <a:latin typeface="Tahoma" charset="0"/>
                          <a:ea typeface="Tahoma" charset="0"/>
                          <a:cs typeface="Tahoma" charset="0"/>
                        </a:rPr>
                        <a:t>Questions</a:t>
                      </a:r>
                    </a:p>
                  </a:txBody>
                  <a:tcPr marL="432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b="0" i="0" kern="1200" spc="0" baseline="0" dirty="0">
                        <a:solidFill>
                          <a:schemeClr val="tx2"/>
                        </a:solidFill>
                        <a:highlight>
                          <a:srgbClr val="FFFF00"/>
                        </a:highlight>
                        <a:latin typeface="Tahoma" charset="0"/>
                        <a:ea typeface="Tahoma" charset="0"/>
                        <a:cs typeface="Tahoma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8102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1460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76CBE52-076C-421F-A39D-D94A8FC83B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5562" y="7006272"/>
            <a:ext cx="4567591" cy="4567591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804E69C-EEA7-47A4-8E03-A62F6978C714}"/>
              </a:ext>
            </a:extLst>
          </p:cNvPr>
          <p:cNvSpPr/>
          <p:nvPr/>
        </p:nvSpPr>
        <p:spPr>
          <a:xfrm rot="20123002">
            <a:off x="14940787" y="2418359"/>
            <a:ext cx="6642441" cy="3508932"/>
          </a:xfrm>
          <a:prstGeom prst="rect">
            <a:avLst/>
          </a:prstGeom>
          <a:noFill/>
        </p:spPr>
        <p:txBody>
          <a:bodyPr wrap="square" lIns="182901" tIns="91451" rIns="182901" bIns="91451">
            <a:spAutoFit/>
          </a:bodyPr>
          <a:lstStyle/>
          <a:p>
            <a:pPr algn="ctr"/>
            <a:r>
              <a:rPr lang="en-US" sz="10801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/>
                </a:solidFill>
              </a:rPr>
              <a:t>Real or Fake?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AD40A9-925F-410E-9A2D-AAE56047C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947" y="1654721"/>
            <a:ext cx="10703105" cy="1070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328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76CBE52-076C-421F-A39D-D94A8FC83B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8465" y="7067661"/>
            <a:ext cx="4567591" cy="4567591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804E69C-EEA7-47A4-8E03-A62F6978C714}"/>
              </a:ext>
            </a:extLst>
          </p:cNvPr>
          <p:cNvSpPr/>
          <p:nvPr/>
        </p:nvSpPr>
        <p:spPr>
          <a:xfrm rot="20422875">
            <a:off x="14977327" y="2334009"/>
            <a:ext cx="6642441" cy="3508932"/>
          </a:xfrm>
          <a:prstGeom prst="rect">
            <a:avLst/>
          </a:prstGeom>
          <a:noFill/>
        </p:spPr>
        <p:txBody>
          <a:bodyPr wrap="square" lIns="182901" tIns="91451" rIns="182901" bIns="91451">
            <a:spAutoFit/>
          </a:bodyPr>
          <a:lstStyle/>
          <a:p>
            <a:pPr algn="ctr"/>
            <a:r>
              <a:rPr lang="en-US" sz="10801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/>
                </a:solidFill>
              </a:rPr>
              <a:t>Real or Fake?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1DB297-BA6F-4CBB-937E-2125DDF92D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112" y="1320669"/>
            <a:ext cx="11076250" cy="110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84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76CBE52-076C-421F-A39D-D94A8FC83B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8145" y="6345089"/>
            <a:ext cx="4567591" cy="4567591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804E69C-EEA7-47A4-8E03-A62F6978C714}"/>
              </a:ext>
            </a:extLst>
          </p:cNvPr>
          <p:cNvSpPr/>
          <p:nvPr/>
        </p:nvSpPr>
        <p:spPr>
          <a:xfrm rot="19766702">
            <a:off x="14583305" y="1983151"/>
            <a:ext cx="6642441" cy="3508932"/>
          </a:xfrm>
          <a:prstGeom prst="rect">
            <a:avLst/>
          </a:prstGeom>
          <a:noFill/>
        </p:spPr>
        <p:txBody>
          <a:bodyPr wrap="square" lIns="182901" tIns="91451" rIns="182901" bIns="91451">
            <a:spAutoFit/>
          </a:bodyPr>
          <a:lstStyle/>
          <a:p>
            <a:pPr algn="ctr"/>
            <a:r>
              <a:rPr lang="en-US" sz="10801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/>
                </a:solidFill>
              </a:rPr>
              <a:t>Real or Fake?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66B444A-912C-4DE6-BD94-DD7C8971D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1113" y="1558048"/>
            <a:ext cx="11086977" cy="10757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9475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76CBE52-076C-421F-A39D-D94A8FC83B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3956" y="7248304"/>
            <a:ext cx="4567591" cy="4567591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804E69C-EEA7-47A4-8E03-A62F6978C714}"/>
              </a:ext>
            </a:extLst>
          </p:cNvPr>
          <p:cNvSpPr/>
          <p:nvPr/>
        </p:nvSpPr>
        <p:spPr>
          <a:xfrm rot="20240075">
            <a:off x="14515566" y="2352948"/>
            <a:ext cx="6642441" cy="3508932"/>
          </a:xfrm>
          <a:prstGeom prst="rect">
            <a:avLst/>
          </a:prstGeom>
          <a:noFill/>
        </p:spPr>
        <p:txBody>
          <a:bodyPr wrap="square" lIns="182901" tIns="91451" rIns="182901" bIns="91451">
            <a:spAutoFit/>
          </a:bodyPr>
          <a:lstStyle/>
          <a:p>
            <a:pPr algn="ctr"/>
            <a:r>
              <a:rPr lang="en-US" sz="10801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/>
                </a:solidFill>
              </a:rPr>
              <a:t>Real or Fake?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F1E3F4-3240-46EA-8114-53A18C934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111" y="1581216"/>
            <a:ext cx="10680530" cy="1085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617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459118B-4034-4C3F-A537-183C00AA1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395" y="5202610"/>
            <a:ext cx="20954328" cy="3973497"/>
          </a:xfrm>
        </p:spPr>
        <p:txBody>
          <a:bodyPr/>
          <a:lstStyle/>
          <a:p>
            <a:r>
              <a:rPr lang="de-DE" dirty="0"/>
              <a:t>Generative </a:t>
            </a:r>
            <a:r>
              <a:rPr lang="de-DE" dirty="0" err="1"/>
              <a:t>Adversarial</a:t>
            </a:r>
            <a:r>
              <a:rPr lang="de-DE" dirty="0"/>
              <a:t> Networks</a:t>
            </a:r>
          </a:p>
        </p:txBody>
      </p:sp>
    </p:spTree>
    <p:extLst>
      <p:ext uri="{BB962C8B-B14F-4D97-AF65-F5344CB8AC3E}">
        <p14:creationId xmlns:p14="http://schemas.microsoft.com/office/powerpoint/2010/main" val="1158051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33DB1-C915-CF4E-B9EC-EC80F47BE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solidFill>
                  <a:schemeClr val="accent1"/>
                </a:solidFill>
              </a:rPr>
              <a:t>Discriminative vs. Generative Algorithm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F944B1-8926-6A43-821C-1247D5BD4F10}"/>
              </a:ext>
            </a:extLst>
          </p:cNvPr>
          <p:cNvSpPr txBox="1"/>
          <p:nvPr/>
        </p:nvSpPr>
        <p:spPr>
          <a:xfrm>
            <a:off x="1602000" y="3186386"/>
            <a:ext cx="1623668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dirty="0"/>
              <a:t>Discriminative Models: </a:t>
            </a:r>
          </a:p>
          <a:p>
            <a:pPr algn="just"/>
            <a:r>
              <a:rPr lang="en-US" sz="3600" dirty="0"/>
              <a:t>	Predict an output </a:t>
            </a:r>
            <a:r>
              <a:rPr lang="en-US" sz="3600" i="1" dirty="0"/>
              <a:t>y</a:t>
            </a:r>
            <a:r>
              <a:rPr lang="en-US" sz="3600" dirty="0"/>
              <a:t> based on input </a:t>
            </a:r>
            <a:r>
              <a:rPr lang="en-US" sz="3600" i="1" dirty="0"/>
              <a:t>x</a:t>
            </a:r>
          </a:p>
          <a:p>
            <a:pPr algn="just"/>
            <a:r>
              <a:rPr lang="en-US" sz="3600" i="1" dirty="0"/>
              <a:t>	</a:t>
            </a:r>
            <a:r>
              <a:rPr lang="en-US" sz="3600" dirty="0"/>
              <a:t>Map features to labels</a:t>
            </a:r>
            <a:endParaRPr lang="en-US" sz="3600" i="1" dirty="0"/>
          </a:p>
          <a:p>
            <a:pPr algn="just"/>
            <a:r>
              <a:rPr lang="en-US" sz="3600" i="1" dirty="0"/>
              <a:t>	</a:t>
            </a:r>
            <a:r>
              <a:rPr lang="en-US" sz="3600" dirty="0"/>
              <a:t>Example: Classify spam or non spam emails</a:t>
            </a:r>
          </a:p>
          <a:p>
            <a:pPr algn="just"/>
            <a:endParaRPr lang="en-US" sz="3600" i="1" dirty="0"/>
          </a:p>
          <a:p>
            <a:pPr algn="just"/>
            <a:endParaRPr lang="en-US" sz="3600" dirty="0"/>
          </a:p>
          <a:p>
            <a:pPr algn="just"/>
            <a:r>
              <a:rPr lang="en-US" sz="3600" dirty="0"/>
              <a:t>Generative Models: </a:t>
            </a:r>
          </a:p>
          <a:p>
            <a:pPr algn="just"/>
            <a:r>
              <a:rPr lang="en-US" sz="3600" dirty="0"/>
              <a:t>	Learn data distribution and generate new samples</a:t>
            </a:r>
          </a:p>
          <a:p>
            <a:pPr algn="just"/>
            <a:r>
              <a:rPr lang="en-US" sz="3600" dirty="0"/>
              <a:t>	Probability of features given a label</a:t>
            </a:r>
          </a:p>
          <a:p>
            <a:pPr algn="just"/>
            <a:r>
              <a:rPr lang="en-US" sz="3600" dirty="0"/>
              <a:t>	Example: Images, videos, music, speech etc.</a:t>
            </a:r>
          </a:p>
          <a:p>
            <a:pPr algn="just"/>
            <a:endParaRPr lang="en-US" sz="3600" dirty="0"/>
          </a:p>
          <a:p>
            <a:pPr algn="just"/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176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33DB1-C915-CF4E-B9EC-EC80F47BE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solidFill>
                  <a:schemeClr val="accent1"/>
                </a:solidFill>
              </a:rPr>
              <a:t>Generative Adversarial Networks (GANs)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C60227-5E82-2943-9A79-D6238029846D}"/>
              </a:ext>
            </a:extLst>
          </p:cNvPr>
          <p:cNvSpPr txBox="1"/>
          <p:nvPr/>
        </p:nvSpPr>
        <p:spPr>
          <a:xfrm>
            <a:off x="1602000" y="3042370"/>
            <a:ext cx="11311667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dirty="0"/>
              <a:t>Generative Adversarial Networks (GANs): </a:t>
            </a:r>
          </a:p>
          <a:p>
            <a:pPr algn="just"/>
            <a:r>
              <a:rPr lang="en-US" sz="3600" dirty="0"/>
              <a:t>	Deep learning based generative model introduced in 2014 by Ian Goodfellow and co-authors</a:t>
            </a:r>
          </a:p>
          <a:p>
            <a:pPr algn="just"/>
            <a:endParaRPr lang="en-US" sz="3600" dirty="0"/>
          </a:p>
          <a:p>
            <a:pPr algn="just"/>
            <a:endParaRPr lang="en-US" sz="3600" dirty="0"/>
          </a:p>
          <a:p>
            <a:pPr algn="just"/>
            <a:r>
              <a:rPr lang="en-US" sz="3600" dirty="0"/>
              <a:t>GANs consist of two neural networks:</a:t>
            </a:r>
          </a:p>
          <a:p>
            <a:pPr algn="just"/>
            <a:endParaRPr lang="en-US" sz="36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600" dirty="0"/>
              <a:t>Generator: generates new samples from random noise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600" dirty="0"/>
              <a:t>Discriminator: classifies samples as real or fake</a:t>
            </a:r>
          </a:p>
          <a:p>
            <a:pPr algn="just"/>
            <a:r>
              <a:rPr lang="en-US" sz="3600" dirty="0"/>
              <a:t> </a:t>
            </a:r>
          </a:p>
        </p:txBody>
      </p:sp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3AEDAA24-63AC-3140-AE7F-D4FE2D467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7484" y="3690442"/>
            <a:ext cx="8553087" cy="576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65331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Benutzerdefiniert 4">
      <a:dk1>
        <a:srgbClr val="2A2833"/>
      </a:dk1>
      <a:lt1>
        <a:srgbClr val="FFFFFF"/>
      </a:lt1>
      <a:dk2>
        <a:srgbClr val="2A2834"/>
      </a:dk2>
      <a:lt2>
        <a:srgbClr val="FAFBFF"/>
      </a:lt2>
      <a:accent1>
        <a:srgbClr val="E83451"/>
      </a:accent1>
      <a:accent2>
        <a:srgbClr val="5A25C1"/>
      </a:accent2>
      <a:accent3>
        <a:srgbClr val="C6CED4"/>
      </a:accent3>
      <a:accent4>
        <a:srgbClr val="A0A6AB"/>
      </a:accent4>
      <a:accent5>
        <a:srgbClr val="7F8387"/>
      </a:accent5>
      <a:accent6>
        <a:srgbClr val="66666E"/>
      </a:accent6>
      <a:hlink>
        <a:srgbClr val="0AB2C8"/>
      </a:hlink>
      <a:folHlink>
        <a:srgbClr val="85DFD0"/>
      </a:folHlink>
    </a:clrScheme>
    <a:fontScheme name="Typo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_Proposal_NoAnimated_COLOR" id="{BA190F1E-A789-4A65-806B-8235495C0784}" vid="{76AA5754-BD47-49AC-9D72-A58BE0CA47C2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Benutzerdefiniert 4">
    <a:dk1>
      <a:srgbClr val="2A2833"/>
    </a:dk1>
    <a:lt1>
      <a:srgbClr val="FFFFFF"/>
    </a:lt1>
    <a:dk2>
      <a:srgbClr val="2A2834"/>
    </a:dk2>
    <a:lt2>
      <a:srgbClr val="FAFBFF"/>
    </a:lt2>
    <a:accent1>
      <a:srgbClr val="E83451"/>
    </a:accent1>
    <a:accent2>
      <a:srgbClr val="5A25C1"/>
    </a:accent2>
    <a:accent3>
      <a:srgbClr val="C6CED4"/>
    </a:accent3>
    <a:accent4>
      <a:srgbClr val="A0A6AB"/>
    </a:accent4>
    <a:accent5>
      <a:srgbClr val="7F8387"/>
    </a:accent5>
    <a:accent6>
      <a:srgbClr val="66666E"/>
    </a:accent6>
    <a:hlink>
      <a:srgbClr val="0AB2C8"/>
    </a:hlink>
    <a:folHlink>
      <a:srgbClr val="85DFD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2335</TotalTime>
  <Words>292</Words>
  <Application>Microsoft Macintosh PowerPoint</Application>
  <PresentationFormat>Custom</PresentationFormat>
  <Paragraphs>73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Symbol</vt:lpstr>
      <vt:lpstr>Tahoma</vt:lpstr>
      <vt:lpstr>Wingdings</vt:lpstr>
      <vt:lpstr>Тема Office</vt:lpstr>
      <vt:lpstr>Generative Adversarial Networks- Workshop </vt:lpstr>
      <vt:lpstr>Agenda</vt:lpstr>
      <vt:lpstr>PowerPoint Presentation</vt:lpstr>
      <vt:lpstr>PowerPoint Presentation</vt:lpstr>
      <vt:lpstr>PowerPoint Presentation</vt:lpstr>
      <vt:lpstr>PowerPoint Presentation</vt:lpstr>
      <vt:lpstr>Generative Adversarial Networks</vt:lpstr>
      <vt:lpstr>Discriminative vs. Generative Algorithm</vt:lpstr>
      <vt:lpstr>Generative Adversarial Networks (GANs)</vt:lpstr>
      <vt:lpstr>GANs Architecture</vt:lpstr>
      <vt:lpstr>GANs - Analogy</vt:lpstr>
      <vt:lpstr>Applications of GANs - StyleGAN</vt:lpstr>
      <vt:lpstr>Applications of GANs– Data Augmentation for Classification Tasks </vt:lpstr>
      <vt:lpstr>Applications of GANs - StackGAN</vt:lpstr>
      <vt:lpstr>Play with GANs  http://gaugan.org/gaugan2/</vt:lpstr>
      <vt:lpstr>GANs Libraries and Tools </vt:lpstr>
      <vt:lpstr>Libraries and Tools</vt:lpstr>
      <vt:lpstr>Deep Convolutional Generative Adversarial Networks - DCGANs </vt:lpstr>
      <vt:lpstr>Thank you!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DPM PowerPoint</dc:title>
  <dc:creator>федотов</dc:creator>
  <cp:lastModifiedBy>Mariam Naeem</cp:lastModifiedBy>
  <cp:revision>4878</cp:revision>
  <cp:lastPrinted>2019-03-12T17:45:51Z</cp:lastPrinted>
  <dcterms:created xsi:type="dcterms:W3CDTF">2015-06-18T17:56:23Z</dcterms:created>
  <dcterms:modified xsi:type="dcterms:W3CDTF">2022-02-08T06:50:49Z</dcterms:modified>
</cp:coreProperties>
</file>